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07" autoAdjust="0"/>
    <p:restoredTop sz="94660"/>
  </p:normalViewPr>
  <p:slideViewPr>
    <p:cSldViewPr snapToGrid="0">
      <p:cViewPr varScale="1">
        <p:scale>
          <a:sx n="128" d="100"/>
          <a:sy n="128" d="100"/>
        </p:scale>
        <p:origin x="72" y="13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8CAC2FF-15DD-4DCD-8BFB-453E3C1908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67DB7229-D39B-4EA4-90CF-931FC00ECC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A99F8FB-0540-4719-9C1E-F177641DE4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22F7E-6CED-467F-A196-2182DB50948E}" type="datetimeFigureOut">
              <a:rPr lang="en-US" smtClean="0"/>
              <a:t>11/15/2018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77CD23D-4E94-45E9-B471-FF09D5D106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7410F27-7F70-49FE-868C-299790407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65495-EDAE-4AF9-B53A-B2DA709127D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1118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A74590E-BF51-495E-AB85-0F7F16E95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ED6C1B33-EF0C-4A3F-9B95-FB48B931BA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3AD8F90-F5C3-4933-B0EB-6D65D54424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22F7E-6CED-467F-A196-2182DB50948E}" type="datetimeFigureOut">
              <a:rPr lang="en-US" smtClean="0"/>
              <a:t>11/15/2018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33DBF2D-0F92-4BCB-917D-84582F3447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21CC253-15C9-408F-BA77-BC7879869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65495-EDAE-4AF9-B53A-B2DA709127D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3239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5BFC659E-BA48-45DB-A2FC-42FE4F64DCF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7135C4F2-3E15-467C-A2AB-343AD83D6F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0775979-2976-4F86-A647-A1C9E04A1F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22F7E-6CED-467F-A196-2182DB50948E}" type="datetimeFigureOut">
              <a:rPr lang="en-US" smtClean="0"/>
              <a:t>11/15/2018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214DDDD-FAC2-48ED-AA7C-C128E8C18E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42AA43B-B488-4618-82B6-E3B133B21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65495-EDAE-4AF9-B53A-B2DA709127D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3019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33E9478-590D-4B96-B44D-E8E697642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38800D7-162D-4AF8-964B-D6ECD5D642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9D68866-85DE-416E-B960-EA12B2627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22F7E-6CED-467F-A196-2182DB50948E}" type="datetimeFigureOut">
              <a:rPr lang="en-US" smtClean="0"/>
              <a:t>11/15/2018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ABCAC31-8FF6-4469-85C5-490469E75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F7160DF-EF6C-474E-95DC-F993087F5F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65495-EDAE-4AF9-B53A-B2DA709127D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7405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F570268-1576-41F1-ADCD-E4D87B1C12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351DF14-92C8-4AC0-BA3D-322BC7CAB5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0955C48-3F36-407A-9471-DE0296B4C8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22F7E-6CED-467F-A196-2182DB50948E}" type="datetimeFigureOut">
              <a:rPr lang="en-US" smtClean="0"/>
              <a:t>11/15/2018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31FF326-A09D-453E-9E5B-4633B1FE18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0C376ED-E389-4556-A4A4-76472F19E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65495-EDAE-4AF9-B53A-B2DA709127D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8852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005EFA2-BE3A-49D3-B820-D8E8B2DB86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43C2BA1-7E4B-4E89-98E8-24BE327867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F6EA54A7-AA88-43A4-93A5-00D75E2912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3FE0465-7A2C-466E-929C-B37CCB9B49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22F7E-6CED-467F-A196-2182DB50948E}" type="datetimeFigureOut">
              <a:rPr lang="en-US" smtClean="0"/>
              <a:t>11/15/2018</a:t>
            </a:fld>
            <a:endParaRPr lang="en-US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4EA1BF8-0351-4684-92D5-E6A635670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8AC12A0E-0D8A-436D-9A09-A834217084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65495-EDAE-4AF9-B53A-B2DA709127D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571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A9F1FAF-EAD2-48A1-8E17-BCB6ACC2D3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3C33A31-1631-43FD-A3C1-7D31EB4F2D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D0222AD0-3FAC-4DFF-9F27-C52F6903BF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19F3BF42-2E57-43F2-B3A3-8D9BCFF82A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BF1885C0-9DFB-44A0-8E47-FA343DDAF2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80E74405-742A-4B48-BF5D-48B32C56A7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22F7E-6CED-467F-A196-2182DB50948E}" type="datetimeFigureOut">
              <a:rPr lang="en-US" smtClean="0"/>
              <a:t>11/15/2018</a:t>
            </a:fld>
            <a:endParaRPr lang="en-US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26C24F65-4FA1-48BF-BAB6-692074BFD0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BAA76530-F317-4096-9769-89DF31BA01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65495-EDAE-4AF9-B53A-B2DA709127D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3157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6CD2DB9-65A6-42EC-9887-C928F2B7A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6D426AE7-CA7B-4C6B-B23C-C62208E481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22F7E-6CED-467F-A196-2182DB50948E}" type="datetimeFigureOut">
              <a:rPr lang="en-US" smtClean="0"/>
              <a:t>11/15/2018</a:t>
            </a:fld>
            <a:endParaRPr lang="en-US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E04F2CCF-51F8-4E62-A602-1E6CF89C2C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BF9E799-417C-42E5-80BE-9B93E5BAF7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65495-EDAE-4AF9-B53A-B2DA709127D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5763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42D11EE9-3B4E-4228-ACB6-7226819A54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22F7E-6CED-467F-A196-2182DB50948E}" type="datetimeFigureOut">
              <a:rPr lang="en-US" smtClean="0"/>
              <a:t>11/15/2018</a:t>
            </a:fld>
            <a:endParaRPr lang="en-US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F6F50464-FAFD-4BC4-9E8C-FFB26D0E7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101153C-A459-40CD-A4F8-15F80A665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65495-EDAE-4AF9-B53A-B2DA709127D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9491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10561DA-8704-4840-B15C-1E2FBF8B53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B894B83-AA36-4B94-A131-9EC4A26930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667F2ED9-6359-4D6B-9210-6815F97772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6CB5D9B-30D9-480F-8663-4B7C08E8D7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22F7E-6CED-467F-A196-2182DB50948E}" type="datetimeFigureOut">
              <a:rPr lang="en-US" smtClean="0"/>
              <a:t>11/15/2018</a:t>
            </a:fld>
            <a:endParaRPr lang="en-US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30AB21C-560A-4150-9958-37749E79CB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11B4EDD-7829-4C77-9608-EBFC00FE57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65495-EDAE-4AF9-B53A-B2DA709127D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8574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6007CB8-6729-48D9-938A-D468B908AF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72EFB917-9EB4-4379-BA99-CFBC6EDAFAB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FAC85DA-AC9D-4AC9-8609-3457896F42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F01E54BD-06C3-424F-97D4-BFF3F4246E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22F7E-6CED-467F-A196-2182DB50948E}" type="datetimeFigureOut">
              <a:rPr lang="en-US" smtClean="0"/>
              <a:t>11/15/2018</a:t>
            </a:fld>
            <a:endParaRPr lang="en-US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1468E405-5A15-489D-A206-35C6132667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7C5E8B8-D0FD-4112-9765-BAD7B97FC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65495-EDAE-4AF9-B53A-B2DA709127D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5153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FB88404F-870B-4513-959C-4078AF8C6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57E5301-613F-4405-A334-28E1CAAB94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150E750-C492-4E74-A472-53528C0FBA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322F7E-6CED-467F-A196-2182DB50948E}" type="datetimeFigureOut">
              <a:rPr lang="en-US" smtClean="0"/>
              <a:t>11/15/2018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B5A9E01-4660-4301-AC3C-B923F4898B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D334D35-7A37-4AC5-B43C-98D0F6BF48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265495-EDAE-4AF9-B53A-B2DA709127D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3513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11.png"/><Relationship Id="rId3" Type="http://schemas.openxmlformats.org/officeDocument/2006/relationships/image" Target="../media/image2.jpg"/><Relationship Id="rId7" Type="http://schemas.openxmlformats.org/officeDocument/2006/relationships/image" Target="../media/image6.png"/><Relationship Id="rId12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9.png"/><Relationship Id="rId5" Type="http://schemas.openxmlformats.org/officeDocument/2006/relationships/image" Target="../media/image4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6.jpg"/><Relationship Id="rId3" Type="http://schemas.openxmlformats.org/officeDocument/2006/relationships/image" Target="../media/image15.jpg"/><Relationship Id="rId7" Type="http://schemas.microsoft.com/office/2007/relationships/hdphoto" Target="../media/hdphoto1.wdp"/><Relationship Id="rId12" Type="http://schemas.openxmlformats.org/officeDocument/2006/relationships/image" Target="../media/image11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1.png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77D3A0E7-8A24-4433-93E6-0936A41A74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6" t="15104" r="625"/>
          <a:stretch/>
        </p:blipFill>
        <p:spPr>
          <a:xfrm>
            <a:off x="350398" y="3252907"/>
            <a:ext cx="1462977" cy="1082775"/>
          </a:xfrm>
          <a:prstGeom prst="rect">
            <a:avLst/>
          </a:prstGeom>
        </p:spPr>
      </p:pic>
      <p:pic>
        <p:nvPicPr>
          <p:cNvPr id="12" name="Image 11" descr="Une image contenant équipement électronique, circuit&#10;&#10;Description générée avec un niveau de confiance très élevé">
            <a:extLst>
              <a:ext uri="{FF2B5EF4-FFF2-40B4-BE49-F238E27FC236}">
                <a16:creationId xmlns:a16="http://schemas.microsoft.com/office/drawing/2014/main" id="{54C40364-8050-4F5D-8404-36D9290282D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51" t="19005" r="52655" b="9200"/>
          <a:stretch/>
        </p:blipFill>
        <p:spPr>
          <a:xfrm rot="10800000">
            <a:off x="2984898" y="273024"/>
            <a:ext cx="4139235" cy="2634059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F99DC643-E0EE-4CAD-A988-1B87B2AB2B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1030" y="2760212"/>
            <a:ext cx="1411297" cy="1377207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6ED64505-4B64-419C-BE33-3D7B8E8106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3953023" y="3305049"/>
            <a:ext cx="2202983" cy="1289410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FAB57D38-86FF-4348-98F6-0BD06EBA3C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22424" y="157964"/>
            <a:ext cx="1320613" cy="1153023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E487B141-503B-4AB4-A21E-87334BE2447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581" b="90719" l="9537" r="93188">
                        <a14:foregroundMark x1="28065" y1="90719" x2="35150" y2="89521"/>
                        <a14:foregroundMark x1="93188" y1="23952" x2="58311" y2="5419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7856788">
            <a:off x="7757152" y="4099437"/>
            <a:ext cx="1169485" cy="1064327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22DF4880-984F-485F-AB01-5C97D754AD6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30797" y="4347359"/>
            <a:ext cx="320314" cy="915182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3217A467-B29A-445C-B11C-ACB7A1FDF9F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500434" y="1439093"/>
            <a:ext cx="2168498" cy="1229786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B619BF57-9B70-4FE5-B47A-A285312D752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50398" y="5009708"/>
            <a:ext cx="1538030" cy="1235746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F33002F7-62B6-4ABF-A11D-B6C167D39BF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20301" y="3949754"/>
            <a:ext cx="761665" cy="526368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62332898-3038-45D3-9E48-2DDE55FC25F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16200000">
            <a:off x="6228799" y="4981359"/>
            <a:ext cx="1027107" cy="861653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388DB907-1114-4E9F-BD08-F07AC841C2C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628421" y="3435776"/>
            <a:ext cx="45719" cy="106846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2940AE7D-8693-4652-992D-DF1F2EC7400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627294" y="3829486"/>
            <a:ext cx="45719" cy="106846"/>
          </a:xfrm>
          <a:prstGeom prst="rect">
            <a:avLst/>
          </a:prstGeom>
        </p:spPr>
      </p:pic>
      <p:cxnSp>
        <p:nvCxnSpPr>
          <p:cNvPr id="25" name="Connecteur droit 24">
            <a:extLst>
              <a:ext uri="{FF2B5EF4-FFF2-40B4-BE49-F238E27FC236}">
                <a16:creationId xmlns:a16="http://schemas.microsoft.com/office/drawing/2014/main" id="{ACC077E3-9993-4D0C-A1A0-EE955D8888D4}"/>
              </a:ext>
            </a:extLst>
          </p:cNvPr>
          <p:cNvCxnSpPr>
            <a:cxnSpLocks/>
          </p:cNvCxnSpPr>
          <p:nvPr/>
        </p:nvCxnSpPr>
        <p:spPr>
          <a:xfrm>
            <a:off x="8841344" y="2845089"/>
            <a:ext cx="263517" cy="1375747"/>
          </a:xfrm>
          <a:prstGeom prst="line">
            <a:avLst/>
          </a:prstGeom>
          <a:ln w="762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D4748049-5FA2-47BB-9C36-0761D39AC7BC}"/>
              </a:ext>
            </a:extLst>
          </p:cNvPr>
          <p:cNvCxnSpPr>
            <a:cxnSpLocks/>
          </p:cNvCxnSpPr>
          <p:nvPr/>
        </p:nvCxnSpPr>
        <p:spPr>
          <a:xfrm>
            <a:off x="9127062" y="4212938"/>
            <a:ext cx="12466" cy="2377710"/>
          </a:xfrm>
          <a:prstGeom prst="line">
            <a:avLst/>
          </a:prstGeom>
          <a:ln w="762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28">
            <a:extLst>
              <a:ext uri="{FF2B5EF4-FFF2-40B4-BE49-F238E27FC236}">
                <a16:creationId xmlns:a16="http://schemas.microsoft.com/office/drawing/2014/main" id="{9F0A84BD-A009-43EC-AAB2-4654AFB20666}"/>
              </a:ext>
            </a:extLst>
          </p:cNvPr>
          <p:cNvCxnSpPr>
            <a:cxnSpLocks/>
          </p:cNvCxnSpPr>
          <p:nvPr/>
        </p:nvCxnSpPr>
        <p:spPr>
          <a:xfrm flipH="1" flipV="1">
            <a:off x="1386925" y="6505303"/>
            <a:ext cx="7752603" cy="85345"/>
          </a:xfrm>
          <a:prstGeom prst="line">
            <a:avLst/>
          </a:prstGeom>
          <a:ln w="762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32">
            <a:extLst>
              <a:ext uri="{FF2B5EF4-FFF2-40B4-BE49-F238E27FC236}">
                <a16:creationId xmlns:a16="http://schemas.microsoft.com/office/drawing/2014/main" id="{DE74D082-10A6-4512-87CA-6ABCF6B7D6E6}"/>
              </a:ext>
            </a:extLst>
          </p:cNvPr>
          <p:cNvCxnSpPr>
            <a:cxnSpLocks/>
          </p:cNvCxnSpPr>
          <p:nvPr/>
        </p:nvCxnSpPr>
        <p:spPr>
          <a:xfrm>
            <a:off x="1286442" y="5930822"/>
            <a:ext cx="100483" cy="615329"/>
          </a:xfrm>
          <a:prstGeom prst="line">
            <a:avLst/>
          </a:prstGeom>
          <a:ln w="762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35">
            <a:extLst>
              <a:ext uri="{FF2B5EF4-FFF2-40B4-BE49-F238E27FC236}">
                <a16:creationId xmlns:a16="http://schemas.microsoft.com/office/drawing/2014/main" id="{8D63CE63-6A5C-4855-A768-AFA88E3A0CC3}"/>
              </a:ext>
            </a:extLst>
          </p:cNvPr>
          <p:cNvCxnSpPr>
            <a:cxnSpLocks/>
          </p:cNvCxnSpPr>
          <p:nvPr/>
        </p:nvCxnSpPr>
        <p:spPr>
          <a:xfrm flipH="1">
            <a:off x="8857343" y="2838995"/>
            <a:ext cx="187257" cy="1335754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36">
            <a:extLst>
              <a:ext uri="{FF2B5EF4-FFF2-40B4-BE49-F238E27FC236}">
                <a16:creationId xmlns:a16="http://schemas.microsoft.com/office/drawing/2014/main" id="{4D4AA2F4-0EA2-4629-B2D1-CEF0BC7802D9}"/>
              </a:ext>
            </a:extLst>
          </p:cNvPr>
          <p:cNvCxnSpPr>
            <a:cxnSpLocks/>
          </p:cNvCxnSpPr>
          <p:nvPr/>
        </p:nvCxnSpPr>
        <p:spPr>
          <a:xfrm>
            <a:off x="8881645" y="4137419"/>
            <a:ext cx="13829" cy="2300829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droit 37">
            <a:extLst>
              <a:ext uri="{FF2B5EF4-FFF2-40B4-BE49-F238E27FC236}">
                <a16:creationId xmlns:a16="http://schemas.microsoft.com/office/drawing/2014/main" id="{70EFA5DA-9536-4752-9E3A-9AFA54E3A9D3}"/>
              </a:ext>
            </a:extLst>
          </p:cNvPr>
          <p:cNvCxnSpPr>
            <a:cxnSpLocks/>
          </p:cNvCxnSpPr>
          <p:nvPr/>
        </p:nvCxnSpPr>
        <p:spPr>
          <a:xfrm flipH="1" flipV="1">
            <a:off x="1813375" y="6308282"/>
            <a:ext cx="7112439" cy="89767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38">
            <a:extLst>
              <a:ext uri="{FF2B5EF4-FFF2-40B4-BE49-F238E27FC236}">
                <a16:creationId xmlns:a16="http://schemas.microsoft.com/office/drawing/2014/main" id="{2FE41BAA-DEC9-426A-8670-E3C33A22DFE4}"/>
              </a:ext>
            </a:extLst>
          </p:cNvPr>
          <p:cNvCxnSpPr>
            <a:cxnSpLocks/>
          </p:cNvCxnSpPr>
          <p:nvPr/>
        </p:nvCxnSpPr>
        <p:spPr>
          <a:xfrm>
            <a:off x="1773074" y="5737379"/>
            <a:ext cx="100483" cy="615329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43">
            <a:extLst>
              <a:ext uri="{FF2B5EF4-FFF2-40B4-BE49-F238E27FC236}">
                <a16:creationId xmlns:a16="http://schemas.microsoft.com/office/drawing/2014/main" id="{091DC761-E0A6-4764-84B9-ED14C30CC2C2}"/>
              </a:ext>
            </a:extLst>
          </p:cNvPr>
          <p:cNvCxnSpPr>
            <a:cxnSpLocks/>
          </p:cNvCxnSpPr>
          <p:nvPr/>
        </p:nvCxnSpPr>
        <p:spPr>
          <a:xfrm>
            <a:off x="7975208" y="3029133"/>
            <a:ext cx="659625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7" name="Connecteur droit 46">
            <a:extLst>
              <a:ext uri="{FF2B5EF4-FFF2-40B4-BE49-F238E27FC236}">
                <a16:creationId xmlns:a16="http://schemas.microsoft.com/office/drawing/2014/main" id="{C99F4B5C-68AA-4BDB-9742-8F73172DFFA6}"/>
              </a:ext>
            </a:extLst>
          </p:cNvPr>
          <p:cNvCxnSpPr>
            <a:cxnSpLocks/>
          </p:cNvCxnSpPr>
          <p:nvPr/>
        </p:nvCxnSpPr>
        <p:spPr>
          <a:xfrm>
            <a:off x="7761776" y="3178285"/>
            <a:ext cx="872497" cy="5646"/>
          </a:xfrm>
          <a:prstGeom prst="line">
            <a:avLst/>
          </a:prstGeom>
          <a:ln w="762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0" name="Connecteur droit 49">
            <a:extLst>
              <a:ext uri="{FF2B5EF4-FFF2-40B4-BE49-F238E27FC236}">
                <a16:creationId xmlns:a16="http://schemas.microsoft.com/office/drawing/2014/main" id="{F716883E-22EF-4B27-AE74-0DBC715C4387}"/>
              </a:ext>
            </a:extLst>
          </p:cNvPr>
          <p:cNvCxnSpPr>
            <a:cxnSpLocks/>
          </p:cNvCxnSpPr>
          <p:nvPr/>
        </p:nvCxnSpPr>
        <p:spPr>
          <a:xfrm flipH="1">
            <a:off x="7990054" y="852784"/>
            <a:ext cx="9908" cy="4492537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1" name="Connecteur droit 50">
            <a:extLst>
              <a:ext uri="{FF2B5EF4-FFF2-40B4-BE49-F238E27FC236}">
                <a16:creationId xmlns:a16="http://schemas.microsoft.com/office/drawing/2014/main" id="{EE292099-8274-4E63-B4AD-C44DDEFAAABF}"/>
              </a:ext>
            </a:extLst>
          </p:cNvPr>
          <p:cNvCxnSpPr>
            <a:cxnSpLocks/>
          </p:cNvCxnSpPr>
          <p:nvPr/>
        </p:nvCxnSpPr>
        <p:spPr>
          <a:xfrm flipH="1">
            <a:off x="7761158" y="1099675"/>
            <a:ext cx="33442" cy="4418076"/>
          </a:xfrm>
          <a:prstGeom prst="line">
            <a:avLst/>
          </a:prstGeom>
          <a:ln w="762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6" name="Connecteur droit 55">
            <a:extLst>
              <a:ext uri="{FF2B5EF4-FFF2-40B4-BE49-F238E27FC236}">
                <a16:creationId xmlns:a16="http://schemas.microsoft.com/office/drawing/2014/main" id="{D10589D3-2904-4C9E-9F1C-1DF9740FB9D6}"/>
              </a:ext>
            </a:extLst>
          </p:cNvPr>
          <p:cNvCxnSpPr>
            <a:cxnSpLocks/>
          </p:cNvCxnSpPr>
          <p:nvPr/>
        </p:nvCxnSpPr>
        <p:spPr>
          <a:xfrm flipV="1">
            <a:off x="7962795" y="1991870"/>
            <a:ext cx="1119935" cy="34256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7" name="Connecteur droit 56">
            <a:extLst>
              <a:ext uri="{FF2B5EF4-FFF2-40B4-BE49-F238E27FC236}">
                <a16:creationId xmlns:a16="http://schemas.microsoft.com/office/drawing/2014/main" id="{698EB662-129F-4723-843E-9B0537E0AEE0}"/>
              </a:ext>
            </a:extLst>
          </p:cNvPr>
          <p:cNvCxnSpPr>
            <a:cxnSpLocks/>
          </p:cNvCxnSpPr>
          <p:nvPr/>
        </p:nvCxnSpPr>
        <p:spPr>
          <a:xfrm flipV="1">
            <a:off x="7789270" y="1855252"/>
            <a:ext cx="1387570" cy="162426"/>
          </a:xfrm>
          <a:prstGeom prst="line">
            <a:avLst/>
          </a:prstGeom>
          <a:ln w="762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0" name="Connecteur droit 59">
            <a:extLst>
              <a:ext uri="{FF2B5EF4-FFF2-40B4-BE49-F238E27FC236}">
                <a16:creationId xmlns:a16="http://schemas.microsoft.com/office/drawing/2014/main" id="{5A447FB6-2185-4A40-83EB-48230FBF9B61}"/>
              </a:ext>
            </a:extLst>
          </p:cNvPr>
          <p:cNvCxnSpPr>
            <a:cxnSpLocks/>
          </p:cNvCxnSpPr>
          <p:nvPr/>
        </p:nvCxnSpPr>
        <p:spPr>
          <a:xfrm>
            <a:off x="7975208" y="893509"/>
            <a:ext cx="659625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1" name="Connecteur droit 60">
            <a:extLst>
              <a:ext uri="{FF2B5EF4-FFF2-40B4-BE49-F238E27FC236}">
                <a16:creationId xmlns:a16="http://schemas.microsoft.com/office/drawing/2014/main" id="{8EC994EE-AA57-4EE5-AF1B-C0CD9A6B3C8F}"/>
              </a:ext>
            </a:extLst>
          </p:cNvPr>
          <p:cNvCxnSpPr>
            <a:cxnSpLocks/>
          </p:cNvCxnSpPr>
          <p:nvPr/>
        </p:nvCxnSpPr>
        <p:spPr>
          <a:xfrm>
            <a:off x="7761777" y="1093827"/>
            <a:ext cx="872497" cy="5646"/>
          </a:xfrm>
          <a:prstGeom prst="line">
            <a:avLst/>
          </a:prstGeom>
          <a:ln w="762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2" name="Connecteur droit 61">
            <a:extLst>
              <a:ext uri="{FF2B5EF4-FFF2-40B4-BE49-F238E27FC236}">
                <a16:creationId xmlns:a16="http://schemas.microsoft.com/office/drawing/2014/main" id="{A7239E0B-3B16-403B-8B06-BA0D2B9A5290}"/>
              </a:ext>
            </a:extLst>
          </p:cNvPr>
          <p:cNvCxnSpPr>
            <a:cxnSpLocks/>
          </p:cNvCxnSpPr>
          <p:nvPr/>
        </p:nvCxnSpPr>
        <p:spPr>
          <a:xfrm flipV="1">
            <a:off x="6885898" y="478039"/>
            <a:ext cx="1771795" cy="42997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 droit 62">
            <a:extLst>
              <a:ext uri="{FF2B5EF4-FFF2-40B4-BE49-F238E27FC236}">
                <a16:creationId xmlns:a16="http://schemas.microsoft.com/office/drawing/2014/main" id="{86CC00B7-7545-46B9-BD09-00F5B451F886}"/>
              </a:ext>
            </a:extLst>
          </p:cNvPr>
          <p:cNvCxnSpPr>
            <a:cxnSpLocks/>
          </p:cNvCxnSpPr>
          <p:nvPr/>
        </p:nvCxnSpPr>
        <p:spPr>
          <a:xfrm flipV="1">
            <a:off x="7009417" y="337270"/>
            <a:ext cx="1624857" cy="437832"/>
          </a:xfrm>
          <a:prstGeom prst="line">
            <a:avLst/>
          </a:prstGeom>
          <a:ln w="28575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1" name="Connecteur droit 80">
            <a:extLst>
              <a:ext uri="{FF2B5EF4-FFF2-40B4-BE49-F238E27FC236}">
                <a16:creationId xmlns:a16="http://schemas.microsoft.com/office/drawing/2014/main" id="{5E882FFB-B40C-460C-9673-2F914EBEBE81}"/>
              </a:ext>
            </a:extLst>
          </p:cNvPr>
          <p:cNvCxnSpPr>
            <a:cxnSpLocks/>
          </p:cNvCxnSpPr>
          <p:nvPr/>
        </p:nvCxnSpPr>
        <p:spPr>
          <a:xfrm flipV="1">
            <a:off x="7968229" y="5134811"/>
            <a:ext cx="248419" cy="184006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2" name="Connecteur droit 81">
            <a:extLst>
              <a:ext uri="{FF2B5EF4-FFF2-40B4-BE49-F238E27FC236}">
                <a16:creationId xmlns:a16="http://schemas.microsoft.com/office/drawing/2014/main" id="{09D35645-35FD-47C9-807D-622805BE2D34}"/>
              </a:ext>
            </a:extLst>
          </p:cNvPr>
          <p:cNvCxnSpPr>
            <a:cxnSpLocks/>
          </p:cNvCxnSpPr>
          <p:nvPr/>
        </p:nvCxnSpPr>
        <p:spPr>
          <a:xfrm>
            <a:off x="7754797" y="5467968"/>
            <a:ext cx="544412" cy="3876"/>
          </a:xfrm>
          <a:prstGeom prst="line">
            <a:avLst/>
          </a:prstGeom>
          <a:ln w="762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8" name="Connecteur droit 87">
            <a:extLst>
              <a:ext uri="{FF2B5EF4-FFF2-40B4-BE49-F238E27FC236}">
                <a16:creationId xmlns:a16="http://schemas.microsoft.com/office/drawing/2014/main" id="{55640A1E-58BB-439A-A9A0-289A8978AD30}"/>
              </a:ext>
            </a:extLst>
          </p:cNvPr>
          <p:cNvCxnSpPr>
            <a:cxnSpLocks/>
          </p:cNvCxnSpPr>
          <p:nvPr/>
        </p:nvCxnSpPr>
        <p:spPr>
          <a:xfrm flipH="1" flipV="1">
            <a:off x="8754469" y="5151856"/>
            <a:ext cx="5455" cy="93751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9" name="Connecteur droit 88">
            <a:extLst>
              <a:ext uri="{FF2B5EF4-FFF2-40B4-BE49-F238E27FC236}">
                <a16:creationId xmlns:a16="http://schemas.microsoft.com/office/drawing/2014/main" id="{D725F791-87D8-4A02-B973-A5111D0552D9}"/>
              </a:ext>
            </a:extLst>
          </p:cNvPr>
          <p:cNvCxnSpPr>
            <a:cxnSpLocks/>
          </p:cNvCxnSpPr>
          <p:nvPr/>
        </p:nvCxnSpPr>
        <p:spPr>
          <a:xfrm flipV="1">
            <a:off x="8280022" y="5481175"/>
            <a:ext cx="338501" cy="284"/>
          </a:xfrm>
          <a:prstGeom prst="line">
            <a:avLst/>
          </a:prstGeom>
          <a:ln w="28575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0" name="Connecteur droit 89">
            <a:extLst>
              <a:ext uri="{FF2B5EF4-FFF2-40B4-BE49-F238E27FC236}">
                <a16:creationId xmlns:a16="http://schemas.microsoft.com/office/drawing/2014/main" id="{9CD994B6-DEB0-49DC-9046-9A9FDD1589C5}"/>
              </a:ext>
            </a:extLst>
          </p:cNvPr>
          <p:cNvCxnSpPr>
            <a:cxnSpLocks/>
          </p:cNvCxnSpPr>
          <p:nvPr/>
        </p:nvCxnSpPr>
        <p:spPr>
          <a:xfrm flipV="1">
            <a:off x="8299209" y="5107744"/>
            <a:ext cx="14770" cy="390172"/>
          </a:xfrm>
          <a:prstGeom prst="line">
            <a:avLst/>
          </a:prstGeom>
          <a:ln w="762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5" name="Connecteur droit 94">
            <a:extLst>
              <a:ext uri="{FF2B5EF4-FFF2-40B4-BE49-F238E27FC236}">
                <a16:creationId xmlns:a16="http://schemas.microsoft.com/office/drawing/2014/main" id="{E0BC2ABF-AA8B-42C8-8A38-3B69546C2A7D}"/>
              </a:ext>
            </a:extLst>
          </p:cNvPr>
          <p:cNvCxnSpPr>
            <a:cxnSpLocks/>
          </p:cNvCxnSpPr>
          <p:nvPr/>
        </p:nvCxnSpPr>
        <p:spPr>
          <a:xfrm flipV="1">
            <a:off x="8613226" y="5071859"/>
            <a:ext cx="44467" cy="395512"/>
          </a:xfrm>
          <a:prstGeom prst="line">
            <a:avLst/>
          </a:prstGeom>
          <a:ln w="28575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9" name="Connecteur droit 98">
            <a:extLst>
              <a:ext uri="{FF2B5EF4-FFF2-40B4-BE49-F238E27FC236}">
                <a16:creationId xmlns:a16="http://schemas.microsoft.com/office/drawing/2014/main" id="{5185F291-D621-4AA3-AF50-E2C5E9B3B700}"/>
              </a:ext>
            </a:extLst>
          </p:cNvPr>
          <p:cNvCxnSpPr>
            <a:cxnSpLocks/>
          </p:cNvCxnSpPr>
          <p:nvPr/>
        </p:nvCxnSpPr>
        <p:spPr>
          <a:xfrm flipV="1">
            <a:off x="8419852" y="5147377"/>
            <a:ext cx="340072" cy="1429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7" name="Connecteur droit 106">
            <a:extLst>
              <a:ext uri="{FF2B5EF4-FFF2-40B4-BE49-F238E27FC236}">
                <a16:creationId xmlns:a16="http://schemas.microsoft.com/office/drawing/2014/main" id="{1964E059-3F86-4B80-9598-9BB10DFDE7A4}"/>
              </a:ext>
            </a:extLst>
          </p:cNvPr>
          <p:cNvCxnSpPr>
            <a:cxnSpLocks/>
          </p:cNvCxnSpPr>
          <p:nvPr/>
        </p:nvCxnSpPr>
        <p:spPr>
          <a:xfrm>
            <a:off x="2388178" y="6040024"/>
            <a:ext cx="6366291" cy="2979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0" name="Connecteur droit 109">
            <a:extLst>
              <a:ext uri="{FF2B5EF4-FFF2-40B4-BE49-F238E27FC236}">
                <a16:creationId xmlns:a16="http://schemas.microsoft.com/office/drawing/2014/main" id="{7F07757F-14DA-4264-8231-56B6964F2BD3}"/>
              </a:ext>
            </a:extLst>
          </p:cNvPr>
          <p:cNvCxnSpPr>
            <a:cxnSpLocks/>
          </p:cNvCxnSpPr>
          <p:nvPr/>
        </p:nvCxnSpPr>
        <p:spPr>
          <a:xfrm>
            <a:off x="2357838" y="5410980"/>
            <a:ext cx="15470" cy="63694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3" name="Connecteur droit 112">
            <a:extLst>
              <a:ext uri="{FF2B5EF4-FFF2-40B4-BE49-F238E27FC236}">
                <a16:creationId xmlns:a16="http://schemas.microsoft.com/office/drawing/2014/main" id="{E534E024-F90E-4706-B4FA-2EB2917C7C6C}"/>
              </a:ext>
            </a:extLst>
          </p:cNvPr>
          <p:cNvCxnSpPr>
            <a:cxnSpLocks/>
          </p:cNvCxnSpPr>
          <p:nvPr/>
        </p:nvCxnSpPr>
        <p:spPr>
          <a:xfrm>
            <a:off x="859992" y="4418603"/>
            <a:ext cx="1505582" cy="100223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6" name="Connecteur droit 115">
            <a:extLst>
              <a:ext uri="{FF2B5EF4-FFF2-40B4-BE49-F238E27FC236}">
                <a16:creationId xmlns:a16="http://schemas.microsoft.com/office/drawing/2014/main" id="{121EB1D3-2934-4745-823E-ACCF2126C7F2}"/>
              </a:ext>
            </a:extLst>
          </p:cNvPr>
          <p:cNvCxnSpPr>
            <a:cxnSpLocks/>
          </p:cNvCxnSpPr>
          <p:nvPr/>
        </p:nvCxnSpPr>
        <p:spPr>
          <a:xfrm flipV="1">
            <a:off x="8605605" y="5482944"/>
            <a:ext cx="1780" cy="461354"/>
          </a:xfrm>
          <a:prstGeom prst="line">
            <a:avLst/>
          </a:prstGeom>
          <a:ln w="28575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3" name="Connecteur droit 122">
            <a:extLst>
              <a:ext uri="{FF2B5EF4-FFF2-40B4-BE49-F238E27FC236}">
                <a16:creationId xmlns:a16="http://schemas.microsoft.com/office/drawing/2014/main" id="{22AD4708-633A-4B66-89C3-6E8A1AECD70D}"/>
              </a:ext>
            </a:extLst>
          </p:cNvPr>
          <p:cNvCxnSpPr>
            <a:cxnSpLocks/>
          </p:cNvCxnSpPr>
          <p:nvPr/>
        </p:nvCxnSpPr>
        <p:spPr>
          <a:xfrm flipH="1" flipV="1">
            <a:off x="2574556" y="5858758"/>
            <a:ext cx="6030787" cy="72064"/>
          </a:xfrm>
          <a:prstGeom prst="line">
            <a:avLst/>
          </a:prstGeom>
          <a:ln w="28575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6" name="Connecteur droit 125">
            <a:extLst>
              <a:ext uri="{FF2B5EF4-FFF2-40B4-BE49-F238E27FC236}">
                <a16:creationId xmlns:a16="http://schemas.microsoft.com/office/drawing/2014/main" id="{901BFDC6-FA8E-48BF-A820-0995AC00676D}"/>
              </a:ext>
            </a:extLst>
          </p:cNvPr>
          <p:cNvCxnSpPr>
            <a:cxnSpLocks/>
          </p:cNvCxnSpPr>
          <p:nvPr/>
        </p:nvCxnSpPr>
        <p:spPr>
          <a:xfrm flipV="1">
            <a:off x="2566277" y="5404610"/>
            <a:ext cx="1780" cy="461354"/>
          </a:xfrm>
          <a:prstGeom prst="line">
            <a:avLst/>
          </a:prstGeom>
          <a:ln w="28575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7" name="Connecteur droit 126">
            <a:extLst>
              <a:ext uri="{FF2B5EF4-FFF2-40B4-BE49-F238E27FC236}">
                <a16:creationId xmlns:a16="http://schemas.microsoft.com/office/drawing/2014/main" id="{05BA52E7-467B-476A-BE01-3814D609971F}"/>
              </a:ext>
            </a:extLst>
          </p:cNvPr>
          <p:cNvCxnSpPr>
            <a:cxnSpLocks/>
          </p:cNvCxnSpPr>
          <p:nvPr/>
        </p:nvCxnSpPr>
        <p:spPr>
          <a:xfrm>
            <a:off x="895585" y="4389693"/>
            <a:ext cx="1677152" cy="1025443"/>
          </a:xfrm>
          <a:prstGeom prst="line">
            <a:avLst/>
          </a:prstGeom>
          <a:ln w="28575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0" name="Connecteur droit 129">
            <a:extLst>
              <a:ext uri="{FF2B5EF4-FFF2-40B4-BE49-F238E27FC236}">
                <a16:creationId xmlns:a16="http://schemas.microsoft.com/office/drawing/2014/main" id="{5D0384D4-7B36-4C89-8DB4-4C3E36CEE28B}"/>
              </a:ext>
            </a:extLst>
          </p:cNvPr>
          <p:cNvCxnSpPr>
            <a:cxnSpLocks/>
          </p:cNvCxnSpPr>
          <p:nvPr/>
        </p:nvCxnSpPr>
        <p:spPr>
          <a:xfrm flipH="1" flipV="1">
            <a:off x="6802425" y="2587572"/>
            <a:ext cx="7953" cy="252314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1" name="Connecteur droit 130">
            <a:extLst>
              <a:ext uri="{FF2B5EF4-FFF2-40B4-BE49-F238E27FC236}">
                <a16:creationId xmlns:a16="http://schemas.microsoft.com/office/drawing/2014/main" id="{D19DF2D6-E262-4B4C-9686-D620D007644C}"/>
              </a:ext>
            </a:extLst>
          </p:cNvPr>
          <p:cNvCxnSpPr>
            <a:cxnSpLocks/>
          </p:cNvCxnSpPr>
          <p:nvPr/>
        </p:nvCxnSpPr>
        <p:spPr>
          <a:xfrm flipH="1" flipV="1">
            <a:off x="5687348" y="4458367"/>
            <a:ext cx="3421" cy="1434403"/>
          </a:xfrm>
          <a:prstGeom prst="line">
            <a:avLst/>
          </a:prstGeom>
          <a:ln w="28575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2" name="Connecteur droit 131">
            <a:extLst>
              <a:ext uri="{FF2B5EF4-FFF2-40B4-BE49-F238E27FC236}">
                <a16:creationId xmlns:a16="http://schemas.microsoft.com/office/drawing/2014/main" id="{C115ECBC-FD37-458E-A200-AA85A3ED245D}"/>
              </a:ext>
            </a:extLst>
          </p:cNvPr>
          <p:cNvCxnSpPr>
            <a:cxnSpLocks/>
          </p:cNvCxnSpPr>
          <p:nvPr/>
        </p:nvCxnSpPr>
        <p:spPr>
          <a:xfrm>
            <a:off x="5702893" y="2592842"/>
            <a:ext cx="1085660" cy="1954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7" name="Connecteur droit 136">
            <a:extLst>
              <a:ext uri="{FF2B5EF4-FFF2-40B4-BE49-F238E27FC236}">
                <a16:creationId xmlns:a16="http://schemas.microsoft.com/office/drawing/2014/main" id="{5B4E1211-2BB5-4FA0-88AB-F74BE3ED8F4C}"/>
              </a:ext>
            </a:extLst>
          </p:cNvPr>
          <p:cNvCxnSpPr>
            <a:cxnSpLocks/>
          </p:cNvCxnSpPr>
          <p:nvPr/>
        </p:nvCxnSpPr>
        <p:spPr>
          <a:xfrm flipH="1" flipV="1">
            <a:off x="5360163" y="4441010"/>
            <a:ext cx="3976" cy="61661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8" name="Connecteur droit 137">
            <a:extLst>
              <a:ext uri="{FF2B5EF4-FFF2-40B4-BE49-F238E27FC236}">
                <a16:creationId xmlns:a16="http://schemas.microsoft.com/office/drawing/2014/main" id="{E160EB93-551A-47B1-B67B-D2AE3D748990}"/>
              </a:ext>
            </a:extLst>
          </p:cNvPr>
          <p:cNvCxnSpPr>
            <a:cxnSpLocks/>
          </p:cNvCxnSpPr>
          <p:nvPr/>
        </p:nvCxnSpPr>
        <p:spPr>
          <a:xfrm>
            <a:off x="5369594" y="5057628"/>
            <a:ext cx="1289308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1" name="Connecteur droit 140">
            <a:extLst>
              <a:ext uri="{FF2B5EF4-FFF2-40B4-BE49-F238E27FC236}">
                <a16:creationId xmlns:a16="http://schemas.microsoft.com/office/drawing/2014/main" id="{AA5A8B8D-9BD8-46C9-AD0D-9AD29D868AD0}"/>
              </a:ext>
            </a:extLst>
          </p:cNvPr>
          <p:cNvCxnSpPr>
            <a:cxnSpLocks/>
          </p:cNvCxnSpPr>
          <p:nvPr/>
        </p:nvCxnSpPr>
        <p:spPr>
          <a:xfrm flipH="1">
            <a:off x="5690770" y="4919721"/>
            <a:ext cx="852049" cy="0"/>
          </a:xfrm>
          <a:prstGeom prst="line">
            <a:avLst/>
          </a:prstGeom>
          <a:ln w="28575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4" name="Connecteur droit 143">
            <a:extLst>
              <a:ext uri="{FF2B5EF4-FFF2-40B4-BE49-F238E27FC236}">
                <a16:creationId xmlns:a16="http://schemas.microsoft.com/office/drawing/2014/main" id="{E301CF06-ACA2-45D6-A2D3-92A0D84B01BF}"/>
              </a:ext>
            </a:extLst>
          </p:cNvPr>
          <p:cNvCxnSpPr>
            <a:cxnSpLocks/>
          </p:cNvCxnSpPr>
          <p:nvPr/>
        </p:nvCxnSpPr>
        <p:spPr>
          <a:xfrm flipH="1" flipV="1">
            <a:off x="6526156" y="3157966"/>
            <a:ext cx="8182" cy="1779511"/>
          </a:xfrm>
          <a:prstGeom prst="line">
            <a:avLst/>
          </a:prstGeom>
          <a:ln w="28575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6" name="Connecteur droit 145">
            <a:extLst>
              <a:ext uri="{FF2B5EF4-FFF2-40B4-BE49-F238E27FC236}">
                <a16:creationId xmlns:a16="http://schemas.microsoft.com/office/drawing/2014/main" id="{35F0AFF7-F69D-4FA3-9652-FB4E66E8A794}"/>
              </a:ext>
            </a:extLst>
          </p:cNvPr>
          <p:cNvCxnSpPr>
            <a:cxnSpLocks/>
          </p:cNvCxnSpPr>
          <p:nvPr/>
        </p:nvCxnSpPr>
        <p:spPr>
          <a:xfrm flipV="1">
            <a:off x="5541887" y="2686179"/>
            <a:ext cx="1780" cy="461354"/>
          </a:xfrm>
          <a:prstGeom prst="line">
            <a:avLst/>
          </a:prstGeom>
          <a:ln w="28575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7" name="Connecteur droit 146">
            <a:extLst>
              <a:ext uri="{FF2B5EF4-FFF2-40B4-BE49-F238E27FC236}">
                <a16:creationId xmlns:a16="http://schemas.microsoft.com/office/drawing/2014/main" id="{015A6692-8AEA-4DA1-A1E9-7A7B415728C9}"/>
              </a:ext>
            </a:extLst>
          </p:cNvPr>
          <p:cNvCxnSpPr>
            <a:cxnSpLocks/>
          </p:cNvCxnSpPr>
          <p:nvPr/>
        </p:nvCxnSpPr>
        <p:spPr>
          <a:xfrm flipH="1" flipV="1">
            <a:off x="5528310" y="3147533"/>
            <a:ext cx="1014509" cy="1113"/>
          </a:xfrm>
          <a:prstGeom prst="line">
            <a:avLst/>
          </a:prstGeom>
          <a:ln w="28575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52" name="Connecteur droit 151">
            <a:extLst>
              <a:ext uri="{FF2B5EF4-FFF2-40B4-BE49-F238E27FC236}">
                <a16:creationId xmlns:a16="http://schemas.microsoft.com/office/drawing/2014/main" id="{D492538E-673D-4AA3-B9C9-690B85650619}"/>
              </a:ext>
            </a:extLst>
          </p:cNvPr>
          <p:cNvCxnSpPr>
            <a:cxnSpLocks/>
          </p:cNvCxnSpPr>
          <p:nvPr/>
        </p:nvCxnSpPr>
        <p:spPr>
          <a:xfrm flipH="1" flipV="1">
            <a:off x="5477240" y="2699020"/>
            <a:ext cx="360904" cy="790179"/>
          </a:xfrm>
          <a:prstGeom prst="line">
            <a:avLst/>
          </a:prstGeom>
          <a:ln w="2857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54" name="Connecteur droit 153">
            <a:extLst>
              <a:ext uri="{FF2B5EF4-FFF2-40B4-BE49-F238E27FC236}">
                <a16:creationId xmlns:a16="http://schemas.microsoft.com/office/drawing/2014/main" id="{0F616F30-38D9-4420-AF2C-DEA769B548CC}"/>
              </a:ext>
            </a:extLst>
          </p:cNvPr>
          <p:cNvCxnSpPr>
            <a:cxnSpLocks/>
          </p:cNvCxnSpPr>
          <p:nvPr/>
        </p:nvCxnSpPr>
        <p:spPr>
          <a:xfrm flipH="1" flipV="1">
            <a:off x="5406673" y="2686179"/>
            <a:ext cx="284097" cy="803020"/>
          </a:xfrm>
          <a:prstGeom prst="line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56" name="Connecteur droit 155">
            <a:extLst>
              <a:ext uri="{FF2B5EF4-FFF2-40B4-BE49-F238E27FC236}">
                <a16:creationId xmlns:a16="http://schemas.microsoft.com/office/drawing/2014/main" id="{BC179B30-1BAD-4128-BF96-6616C30E198C}"/>
              </a:ext>
            </a:extLst>
          </p:cNvPr>
          <p:cNvCxnSpPr>
            <a:cxnSpLocks/>
            <a:endCxn id="12" idx="0"/>
          </p:cNvCxnSpPr>
          <p:nvPr/>
        </p:nvCxnSpPr>
        <p:spPr>
          <a:xfrm flipV="1">
            <a:off x="5051603" y="2907083"/>
            <a:ext cx="2912" cy="582932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59" name="Connecteur droit 158">
            <a:extLst>
              <a:ext uri="{FF2B5EF4-FFF2-40B4-BE49-F238E27FC236}">
                <a16:creationId xmlns:a16="http://schemas.microsoft.com/office/drawing/2014/main" id="{D77C2EA0-AC5C-4B36-828A-089B820A9C0D}"/>
              </a:ext>
            </a:extLst>
          </p:cNvPr>
          <p:cNvCxnSpPr>
            <a:cxnSpLocks/>
          </p:cNvCxnSpPr>
          <p:nvPr/>
        </p:nvCxnSpPr>
        <p:spPr>
          <a:xfrm flipV="1">
            <a:off x="8449271" y="3484823"/>
            <a:ext cx="140617" cy="4376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62" name="Connecteur droit 161">
            <a:extLst>
              <a:ext uri="{FF2B5EF4-FFF2-40B4-BE49-F238E27FC236}">
                <a16:creationId xmlns:a16="http://schemas.microsoft.com/office/drawing/2014/main" id="{12EC85E0-8E6E-473E-94DC-F73D3450289E}"/>
              </a:ext>
            </a:extLst>
          </p:cNvPr>
          <p:cNvCxnSpPr>
            <a:cxnSpLocks/>
          </p:cNvCxnSpPr>
          <p:nvPr/>
        </p:nvCxnSpPr>
        <p:spPr>
          <a:xfrm>
            <a:off x="8434955" y="3872982"/>
            <a:ext cx="169250" cy="0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65" name="Connecteur droit 164">
            <a:extLst>
              <a:ext uri="{FF2B5EF4-FFF2-40B4-BE49-F238E27FC236}">
                <a16:creationId xmlns:a16="http://schemas.microsoft.com/office/drawing/2014/main" id="{A4A3FD8E-94AD-4C0E-945B-17370798735F}"/>
              </a:ext>
            </a:extLst>
          </p:cNvPr>
          <p:cNvCxnSpPr>
            <a:cxnSpLocks/>
          </p:cNvCxnSpPr>
          <p:nvPr/>
        </p:nvCxnSpPr>
        <p:spPr>
          <a:xfrm flipH="1" flipV="1">
            <a:off x="8449271" y="3282416"/>
            <a:ext cx="1" cy="579384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68" name="Connecteur droit 167">
            <a:extLst>
              <a:ext uri="{FF2B5EF4-FFF2-40B4-BE49-F238E27FC236}">
                <a16:creationId xmlns:a16="http://schemas.microsoft.com/office/drawing/2014/main" id="{8DB166B3-F222-4A14-ADAB-997C268A5AFE}"/>
              </a:ext>
            </a:extLst>
          </p:cNvPr>
          <p:cNvCxnSpPr>
            <a:cxnSpLocks/>
            <a:endCxn id="12" idx="0"/>
          </p:cNvCxnSpPr>
          <p:nvPr/>
        </p:nvCxnSpPr>
        <p:spPr>
          <a:xfrm flipH="1">
            <a:off x="5054515" y="2898471"/>
            <a:ext cx="2590686" cy="8612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72" name="Connecteur droit 171">
            <a:extLst>
              <a:ext uri="{FF2B5EF4-FFF2-40B4-BE49-F238E27FC236}">
                <a16:creationId xmlns:a16="http://schemas.microsoft.com/office/drawing/2014/main" id="{AFEE85ED-2EFC-4FF8-8665-F6C0EBF1F611}"/>
              </a:ext>
            </a:extLst>
          </p:cNvPr>
          <p:cNvCxnSpPr>
            <a:cxnSpLocks/>
          </p:cNvCxnSpPr>
          <p:nvPr/>
        </p:nvCxnSpPr>
        <p:spPr>
          <a:xfrm flipV="1">
            <a:off x="7633301" y="2907083"/>
            <a:ext cx="0" cy="390266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75" name="Connecteur droit 174">
            <a:extLst>
              <a:ext uri="{FF2B5EF4-FFF2-40B4-BE49-F238E27FC236}">
                <a16:creationId xmlns:a16="http://schemas.microsoft.com/office/drawing/2014/main" id="{63FC5AAA-964E-4495-931F-F2BA1079B0D6}"/>
              </a:ext>
            </a:extLst>
          </p:cNvPr>
          <p:cNvCxnSpPr>
            <a:cxnSpLocks/>
          </p:cNvCxnSpPr>
          <p:nvPr/>
        </p:nvCxnSpPr>
        <p:spPr>
          <a:xfrm>
            <a:off x="7633301" y="3288983"/>
            <a:ext cx="821295" cy="8366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78" name="Connecteur droit 177">
            <a:extLst>
              <a:ext uri="{FF2B5EF4-FFF2-40B4-BE49-F238E27FC236}">
                <a16:creationId xmlns:a16="http://schemas.microsoft.com/office/drawing/2014/main" id="{874233E4-933D-4B92-B684-A85562AD0863}"/>
              </a:ext>
            </a:extLst>
          </p:cNvPr>
          <p:cNvCxnSpPr>
            <a:cxnSpLocks/>
          </p:cNvCxnSpPr>
          <p:nvPr/>
        </p:nvCxnSpPr>
        <p:spPr>
          <a:xfrm flipH="1" flipV="1">
            <a:off x="4271542" y="3008811"/>
            <a:ext cx="1" cy="481976"/>
          </a:xfrm>
          <a:prstGeom prst="line">
            <a:avLst/>
          </a:prstGeom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9" name="Connecteur droit 188">
            <a:extLst>
              <a:ext uri="{FF2B5EF4-FFF2-40B4-BE49-F238E27FC236}">
                <a16:creationId xmlns:a16="http://schemas.microsoft.com/office/drawing/2014/main" id="{F3369773-B398-4564-9836-0B19BCC8D180}"/>
              </a:ext>
            </a:extLst>
          </p:cNvPr>
          <p:cNvCxnSpPr>
            <a:cxnSpLocks/>
          </p:cNvCxnSpPr>
          <p:nvPr/>
        </p:nvCxnSpPr>
        <p:spPr>
          <a:xfrm flipH="1">
            <a:off x="4277904" y="2999302"/>
            <a:ext cx="3227541" cy="16956"/>
          </a:xfrm>
          <a:prstGeom prst="line">
            <a:avLst/>
          </a:prstGeom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5" name="Connecteur droit 194">
            <a:extLst>
              <a:ext uri="{FF2B5EF4-FFF2-40B4-BE49-F238E27FC236}">
                <a16:creationId xmlns:a16="http://schemas.microsoft.com/office/drawing/2014/main" id="{B9D75220-63A8-45AC-8221-9B13E4827965}"/>
              </a:ext>
            </a:extLst>
          </p:cNvPr>
          <p:cNvCxnSpPr>
            <a:cxnSpLocks/>
          </p:cNvCxnSpPr>
          <p:nvPr/>
        </p:nvCxnSpPr>
        <p:spPr>
          <a:xfrm flipV="1">
            <a:off x="7493599" y="2999302"/>
            <a:ext cx="608" cy="570644"/>
          </a:xfrm>
          <a:prstGeom prst="line">
            <a:avLst/>
          </a:prstGeom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6" name="Connecteur droit 195">
            <a:extLst>
              <a:ext uri="{FF2B5EF4-FFF2-40B4-BE49-F238E27FC236}">
                <a16:creationId xmlns:a16="http://schemas.microsoft.com/office/drawing/2014/main" id="{3E298B03-499A-4421-A431-4116A4010D1C}"/>
              </a:ext>
            </a:extLst>
          </p:cNvPr>
          <p:cNvCxnSpPr>
            <a:cxnSpLocks/>
          </p:cNvCxnSpPr>
          <p:nvPr/>
        </p:nvCxnSpPr>
        <p:spPr>
          <a:xfrm flipH="1">
            <a:off x="7494206" y="3569946"/>
            <a:ext cx="1119021" cy="0"/>
          </a:xfrm>
          <a:prstGeom prst="line">
            <a:avLst/>
          </a:prstGeom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0" name="Connecteur droit 199">
            <a:extLst>
              <a:ext uri="{FF2B5EF4-FFF2-40B4-BE49-F238E27FC236}">
                <a16:creationId xmlns:a16="http://schemas.microsoft.com/office/drawing/2014/main" id="{588B9579-732B-464D-9C79-14F5102BFDAA}"/>
              </a:ext>
            </a:extLst>
          </p:cNvPr>
          <p:cNvCxnSpPr>
            <a:cxnSpLocks/>
          </p:cNvCxnSpPr>
          <p:nvPr/>
        </p:nvCxnSpPr>
        <p:spPr>
          <a:xfrm flipH="1">
            <a:off x="8336273" y="3714726"/>
            <a:ext cx="276953" cy="0"/>
          </a:xfrm>
          <a:prstGeom prst="line">
            <a:avLst/>
          </a:prstGeom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1" name="Connecteur droit 200">
            <a:extLst>
              <a:ext uri="{FF2B5EF4-FFF2-40B4-BE49-F238E27FC236}">
                <a16:creationId xmlns:a16="http://schemas.microsoft.com/office/drawing/2014/main" id="{87EB8225-E575-4FB9-9AB9-96A92219D85C}"/>
              </a:ext>
            </a:extLst>
          </p:cNvPr>
          <p:cNvCxnSpPr>
            <a:cxnSpLocks/>
          </p:cNvCxnSpPr>
          <p:nvPr/>
        </p:nvCxnSpPr>
        <p:spPr>
          <a:xfrm>
            <a:off x="8336273" y="3569946"/>
            <a:ext cx="1221" cy="144780"/>
          </a:xfrm>
          <a:prstGeom prst="line">
            <a:avLst/>
          </a:prstGeom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6" name="Connecteur droit 205">
            <a:extLst>
              <a:ext uri="{FF2B5EF4-FFF2-40B4-BE49-F238E27FC236}">
                <a16:creationId xmlns:a16="http://schemas.microsoft.com/office/drawing/2014/main" id="{5E61ABEA-EBD4-4F33-B33C-A1EAD2063127}"/>
              </a:ext>
            </a:extLst>
          </p:cNvPr>
          <p:cNvCxnSpPr>
            <a:cxnSpLocks/>
          </p:cNvCxnSpPr>
          <p:nvPr/>
        </p:nvCxnSpPr>
        <p:spPr>
          <a:xfrm flipH="1">
            <a:off x="4410637" y="3069497"/>
            <a:ext cx="2977795" cy="23346"/>
          </a:xfrm>
          <a:prstGeom prst="line">
            <a:avLst/>
          </a:prstGeom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7" name="Connecteur droit 206">
            <a:extLst>
              <a:ext uri="{FF2B5EF4-FFF2-40B4-BE49-F238E27FC236}">
                <a16:creationId xmlns:a16="http://schemas.microsoft.com/office/drawing/2014/main" id="{228F80BF-A983-4746-9A05-E8E571D36691}"/>
              </a:ext>
            </a:extLst>
          </p:cNvPr>
          <p:cNvCxnSpPr>
            <a:cxnSpLocks/>
          </p:cNvCxnSpPr>
          <p:nvPr/>
        </p:nvCxnSpPr>
        <p:spPr>
          <a:xfrm flipV="1">
            <a:off x="7388431" y="3070502"/>
            <a:ext cx="608" cy="570644"/>
          </a:xfrm>
          <a:prstGeom prst="line">
            <a:avLst/>
          </a:prstGeom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8" name="Connecteur droit 207">
            <a:extLst>
              <a:ext uri="{FF2B5EF4-FFF2-40B4-BE49-F238E27FC236}">
                <a16:creationId xmlns:a16="http://schemas.microsoft.com/office/drawing/2014/main" id="{CAB556DA-27BD-4E7C-A1AF-B858CE711B6B}"/>
              </a:ext>
            </a:extLst>
          </p:cNvPr>
          <p:cNvCxnSpPr>
            <a:cxnSpLocks/>
          </p:cNvCxnSpPr>
          <p:nvPr/>
        </p:nvCxnSpPr>
        <p:spPr>
          <a:xfrm flipH="1">
            <a:off x="7388431" y="3639096"/>
            <a:ext cx="1224796" cy="0"/>
          </a:xfrm>
          <a:prstGeom prst="line">
            <a:avLst/>
          </a:prstGeom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9" name="Connecteur droit 208">
            <a:extLst>
              <a:ext uri="{FF2B5EF4-FFF2-40B4-BE49-F238E27FC236}">
                <a16:creationId xmlns:a16="http://schemas.microsoft.com/office/drawing/2014/main" id="{719D43D4-39A3-4FE8-80F2-FF2961161B18}"/>
              </a:ext>
            </a:extLst>
          </p:cNvPr>
          <p:cNvCxnSpPr>
            <a:cxnSpLocks/>
          </p:cNvCxnSpPr>
          <p:nvPr/>
        </p:nvCxnSpPr>
        <p:spPr>
          <a:xfrm flipH="1" flipV="1">
            <a:off x="8257224" y="3778932"/>
            <a:ext cx="356002" cy="4944"/>
          </a:xfrm>
          <a:prstGeom prst="line">
            <a:avLst/>
          </a:prstGeom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10" name="Connecteur droit 209">
            <a:extLst>
              <a:ext uri="{FF2B5EF4-FFF2-40B4-BE49-F238E27FC236}">
                <a16:creationId xmlns:a16="http://schemas.microsoft.com/office/drawing/2014/main" id="{709B4252-CF76-4F58-A6EE-E4EAF9E7549A}"/>
              </a:ext>
            </a:extLst>
          </p:cNvPr>
          <p:cNvCxnSpPr>
            <a:cxnSpLocks/>
          </p:cNvCxnSpPr>
          <p:nvPr/>
        </p:nvCxnSpPr>
        <p:spPr>
          <a:xfrm>
            <a:off x="8244832" y="3639096"/>
            <a:ext cx="1221" cy="144780"/>
          </a:xfrm>
          <a:prstGeom prst="line">
            <a:avLst/>
          </a:prstGeom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17" name="Connecteur droit 216">
            <a:extLst>
              <a:ext uri="{FF2B5EF4-FFF2-40B4-BE49-F238E27FC236}">
                <a16:creationId xmlns:a16="http://schemas.microsoft.com/office/drawing/2014/main" id="{4E7893BB-E4F7-4E63-A262-1D6AEB5A7860}"/>
              </a:ext>
            </a:extLst>
          </p:cNvPr>
          <p:cNvCxnSpPr>
            <a:cxnSpLocks/>
          </p:cNvCxnSpPr>
          <p:nvPr/>
        </p:nvCxnSpPr>
        <p:spPr>
          <a:xfrm>
            <a:off x="4422561" y="3102162"/>
            <a:ext cx="0" cy="372300"/>
          </a:xfrm>
          <a:prstGeom prst="line">
            <a:avLst/>
          </a:prstGeom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0" name="Connecteur droit 219">
            <a:extLst>
              <a:ext uri="{FF2B5EF4-FFF2-40B4-BE49-F238E27FC236}">
                <a16:creationId xmlns:a16="http://schemas.microsoft.com/office/drawing/2014/main" id="{63A58FD0-FADC-40EC-8AFE-174508EC0C1B}"/>
              </a:ext>
            </a:extLst>
          </p:cNvPr>
          <p:cNvCxnSpPr>
            <a:cxnSpLocks/>
          </p:cNvCxnSpPr>
          <p:nvPr/>
        </p:nvCxnSpPr>
        <p:spPr>
          <a:xfrm>
            <a:off x="4586391" y="3249799"/>
            <a:ext cx="0" cy="250717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2" name="Connecteur droit 221">
            <a:extLst>
              <a:ext uri="{FF2B5EF4-FFF2-40B4-BE49-F238E27FC236}">
                <a16:creationId xmlns:a16="http://schemas.microsoft.com/office/drawing/2014/main" id="{2A515F70-E24F-4961-A252-3B81F4FE7786}"/>
              </a:ext>
            </a:extLst>
          </p:cNvPr>
          <p:cNvCxnSpPr>
            <a:cxnSpLocks/>
          </p:cNvCxnSpPr>
          <p:nvPr/>
        </p:nvCxnSpPr>
        <p:spPr>
          <a:xfrm flipH="1">
            <a:off x="3939697" y="3245438"/>
            <a:ext cx="13325" cy="2295895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3" name="Connecteur droit 222">
            <a:extLst>
              <a:ext uri="{FF2B5EF4-FFF2-40B4-BE49-F238E27FC236}">
                <a16:creationId xmlns:a16="http://schemas.microsoft.com/office/drawing/2014/main" id="{7A095C69-B2AD-4FD2-8E3D-23AFFF3A9D36}"/>
              </a:ext>
            </a:extLst>
          </p:cNvPr>
          <p:cNvCxnSpPr>
            <a:cxnSpLocks/>
          </p:cNvCxnSpPr>
          <p:nvPr/>
        </p:nvCxnSpPr>
        <p:spPr>
          <a:xfrm flipH="1" flipV="1">
            <a:off x="3939697" y="3245438"/>
            <a:ext cx="646694" cy="4362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6" name="Connecteur droit 225">
            <a:extLst>
              <a:ext uri="{FF2B5EF4-FFF2-40B4-BE49-F238E27FC236}">
                <a16:creationId xmlns:a16="http://schemas.microsoft.com/office/drawing/2014/main" id="{9C94C6A3-AD4D-4CF5-8E5D-849311B3B50E}"/>
              </a:ext>
            </a:extLst>
          </p:cNvPr>
          <p:cNvCxnSpPr>
            <a:cxnSpLocks/>
          </p:cNvCxnSpPr>
          <p:nvPr/>
        </p:nvCxnSpPr>
        <p:spPr>
          <a:xfrm>
            <a:off x="814663" y="4441011"/>
            <a:ext cx="1448021" cy="1100322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31" name="Connecteur droit 230">
            <a:extLst>
              <a:ext uri="{FF2B5EF4-FFF2-40B4-BE49-F238E27FC236}">
                <a16:creationId xmlns:a16="http://schemas.microsoft.com/office/drawing/2014/main" id="{EC960584-A52B-4A2B-8ED9-449BEF4B029E}"/>
              </a:ext>
            </a:extLst>
          </p:cNvPr>
          <p:cNvCxnSpPr>
            <a:cxnSpLocks/>
          </p:cNvCxnSpPr>
          <p:nvPr/>
        </p:nvCxnSpPr>
        <p:spPr>
          <a:xfrm flipH="1" flipV="1">
            <a:off x="2247757" y="5541333"/>
            <a:ext cx="1698602" cy="9773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33" name="Image 232">
            <a:extLst>
              <a:ext uri="{FF2B5EF4-FFF2-40B4-BE49-F238E27FC236}">
                <a16:creationId xmlns:a16="http://schemas.microsoft.com/office/drawing/2014/main" id="{E9187A78-FA65-4DAF-BA75-9134C1203AA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931305" y="3330874"/>
            <a:ext cx="897576" cy="1448165"/>
          </a:xfrm>
          <a:prstGeom prst="rect">
            <a:avLst/>
          </a:prstGeom>
        </p:spPr>
      </p:pic>
      <p:cxnSp>
        <p:nvCxnSpPr>
          <p:cNvPr id="234" name="Connecteur droit 233">
            <a:extLst>
              <a:ext uri="{FF2B5EF4-FFF2-40B4-BE49-F238E27FC236}">
                <a16:creationId xmlns:a16="http://schemas.microsoft.com/office/drawing/2014/main" id="{3F885EF0-D824-40E8-B50D-9AA670867AAE}"/>
              </a:ext>
            </a:extLst>
          </p:cNvPr>
          <p:cNvCxnSpPr>
            <a:cxnSpLocks/>
          </p:cNvCxnSpPr>
          <p:nvPr/>
        </p:nvCxnSpPr>
        <p:spPr>
          <a:xfrm>
            <a:off x="8754469" y="5161670"/>
            <a:ext cx="1486795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35" name="Connecteur droit 234">
            <a:extLst>
              <a:ext uri="{FF2B5EF4-FFF2-40B4-BE49-F238E27FC236}">
                <a16:creationId xmlns:a16="http://schemas.microsoft.com/office/drawing/2014/main" id="{BA2C6806-4019-4E49-9AFA-465D91A1C0E4}"/>
              </a:ext>
            </a:extLst>
          </p:cNvPr>
          <p:cNvCxnSpPr>
            <a:cxnSpLocks/>
          </p:cNvCxnSpPr>
          <p:nvPr/>
        </p:nvCxnSpPr>
        <p:spPr>
          <a:xfrm flipH="1">
            <a:off x="8604207" y="5478463"/>
            <a:ext cx="1811765" cy="6391"/>
          </a:xfrm>
          <a:prstGeom prst="line">
            <a:avLst/>
          </a:prstGeom>
          <a:ln w="28575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43" name="Connecteur droit 242">
            <a:extLst>
              <a:ext uri="{FF2B5EF4-FFF2-40B4-BE49-F238E27FC236}">
                <a16:creationId xmlns:a16="http://schemas.microsoft.com/office/drawing/2014/main" id="{2868AB33-A129-4FC8-AC52-CCE3D020A68B}"/>
              </a:ext>
            </a:extLst>
          </p:cNvPr>
          <p:cNvCxnSpPr>
            <a:cxnSpLocks/>
          </p:cNvCxnSpPr>
          <p:nvPr/>
        </p:nvCxnSpPr>
        <p:spPr>
          <a:xfrm flipV="1">
            <a:off x="10243993" y="4680982"/>
            <a:ext cx="37572" cy="48890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44" name="Connecteur droit 243">
            <a:extLst>
              <a:ext uri="{FF2B5EF4-FFF2-40B4-BE49-F238E27FC236}">
                <a16:creationId xmlns:a16="http://schemas.microsoft.com/office/drawing/2014/main" id="{701493F8-C2DC-4279-A081-04B60D3D953D}"/>
              </a:ext>
            </a:extLst>
          </p:cNvPr>
          <p:cNvCxnSpPr>
            <a:cxnSpLocks/>
            <a:endCxn id="233" idx="2"/>
          </p:cNvCxnSpPr>
          <p:nvPr/>
        </p:nvCxnSpPr>
        <p:spPr>
          <a:xfrm flipH="1" flipV="1">
            <a:off x="10380093" y="4779039"/>
            <a:ext cx="24455" cy="705815"/>
          </a:xfrm>
          <a:prstGeom prst="line">
            <a:avLst/>
          </a:prstGeom>
          <a:ln w="28575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47" name="ZoneTexte 246">
            <a:extLst>
              <a:ext uri="{FF2B5EF4-FFF2-40B4-BE49-F238E27FC236}">
                <a16:creationId xmlns:a16="http://schemas.microsoft.com/office/drawing/2014/main" id="{F0F15BDD-1290-4684-80F8-C65C650FF84E}"/>
              </a:ext>
            </a:extLst>
          </p:cNvPr>
          <p:cNvSpPr txBox="1"/>
          <p:nvPr/>
        </p:nvSpPr>
        <p:spPr>
          <a:xfrm>
            <a:off x="8519203" y="1473377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7.2V</a:t>
            </a:r>
          </a:p>
        </p:txBody>
      </p:sp>
      <p:sp>
        <p:nvSpPr>
          <p:cNvPr id="248" name="ZoneTexte 247">
            <a:extLst>
              <a:ext uri="{FF2B5EF4-FFF2-40B4-BE49-F238E27FC236}">
                <a16:creationId xmlns:a16="http://schemas.microsoft.com/office/drawing/2014/main" id="{37649C7F-1C25-4E72-ADE1-7A26424D09A1}"/>
              </a:ext>
            </a:extLst>
          </p:cNvPr>
          <p:cNvSpPr txBox="1"/>
          <p:nvPr/>
        </p:nvSpPr>
        <p:spPr>
          <a:xfrm>
            <a:off x="7299405" y="253174"/>
            <a:ext cx="550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12V</a:t>
            </a:r>
          </a:p>
        </p:txBody>
      </p:sp>
      <p:sp>
        <p:nvSpPr>
          <p:cNvPr id="249" name="ZoneTexte 248">
            <a:extLst>
              <a:ext uri="{FF2B5EF4-FFF2-40B4-BE49-F238E27FC236}">
                <a16:creationId xmlns:a16="http://schemas.microsoft.com/office/drawing/2014/main" id="{C72F0BA4-49E5-4A5E-85B2-74855F85950A}"/>
              </a:ext>
            </a:extLst>
          </p:cNvPr>
          <p:cNvSpPr txBox="1"/>
          <p:nvPr/>
        </p:nvSpPr>
        <p:spPr>
          <a:xfrm>
            <a:off x="6425330" y="3743960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3.3V</a:t>
            </a:r>
          </a:p>
        </p:txBody>
      </p:sp>
      <p:sp>
        <p:nvSpPr>
          <p:cNvPr id="250" name="ZoneTexte 249">
            <a:extLst>
              <a:ext uri="{FF2B5EF4-FFF2-40B4-BE49-F238E27FC236}">
                <a16:creationId xmlns:a16="http://schemas.microsoft.com/office/drawing/2014/main" id="{B5C2E5A8-B30B-43A2-926E-7C3784045B27}"/>
              </a:ext>
            </a:extLst>
          </p:cNvPr>
          <p:cNvSpPr txBox="1"/>
          <p:nvPr/>
        </p:nvSpPr>
        <p:spPr>
          <a:xfrm>
            <a:off x="9566807" y="5154523"/>
            <a:ext cx="4331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5V</a:t>
            </a:r>
          </a:p>
        </p:txBody>
      </p:sp>
      <p:sp>
        <p:nvSpPr>
          <p:cNvPr id="251" name="ZoneTexte 250">
            <a:extLst>
              <a:ext uri="{FF2B5EF4-FFF2-40B4-BE49-F238E27FC236}">
                <a16:creationId xmlns:a16="http://schemas.microsoft.com/office/drawing/2014/main" id="{803C88BB-A655-4DBC-9069-F4E6181019D8}"/>
              </a:ext>
            </a:extLst>
          </p:cNvPr>
          <p:cNvSpPr txBox="1"/>
          <p:nvPr/>
        </p:nvSpPr>
        <p:spPr>
          <a:xfrm>
            <a:off x="5138192" y="5577773"/>
            <a:ext cx="4331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5V</a:t>
            </a:r>
          </a:p>
        </p:txBody>
      </p:sp>
      <p:sp>
        <p:nvSpPr>
          <p:cNvPr id="252" name="ZoneTexte 251">
            <a:extLst>
              <a:ext uri="{FF2B5EF4-FFF2-40B4-BE49-F238E27FC236}">
                <a16:creationId xmlns:a16="http://schemas.microsoft.com/office/drawing/2014/main" id="{0D87F343-BA27-475B-A884-D815B60537FE}"/>
              </a:ext>
            </a:extLst>
          </p:cNvPr>
          <p:cNvSpPr txBox="1"/>
          <p:nvPr/>
        </p:nvSpPr>
        <p:spPr>
          <a:xfrm>
            <a:off x="9709717" y="333299"/>
            <a:ext cx="19707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Up converter, regulator 12V output</a:t>
            </a:r>
          </a:p>
        </p:txBody>
      </p:sp>
      <p:sp>
        <p:nvSpPr>
          <p:cNvPr id="253" name="ZoneTexte 252">
            <a:extLst>
              <a:ext uri="{FF2B5EF4-FFF2-40B4-BE49-F238E27FC236}">
                <a16:creationId xmlns:a16="http://schemas.microsoft.com/office/drawing/2014/main" id="{F84FE62C-7F4E-49EA-AEB0-97BD8116957C}"/>
              </a:ext>
            </a:extLst>
          </p:cNvPr>
          <p:cNvSpPr txBox="1"/>
          <p:nvPr/>
        </p:nvSpPr>
        <p:spPr>
          <a:xfrm>
            <a:off x="9885515" y="2823114"/>
            <a:ext cx="1794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Double h-bridge</a:t>
            </a:r>
          </a:p>
        </p:txBody>
      </p:sp>
      <p:sp>
        <p:nvSpPr>
          <p:cNvPr id="254" name="ZoneTexte 253">
            <a:extLst>
              <a:ext uri="{FF2B5EF4-FFF2-40B4-BE49-F238E27FC236}">
                <a16:creationId xmlns:a16="http://schemas.microsoft.com/office/drawing/2014/main" id="{0D67E176-7C7E-406B-B647-0242CB48B48D}"/>
              </a:ext>
            </a:extLst>
          </p:cNvPr>
          <p:cNvSpPr txBox="1"/>
          <p:nvPr/>
        </p:nvSpPr>
        <p:spPr>
          <a:xfrm>
            <a:off x="10828881" y="3423597"/>
            <a:ext cx="14408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Cooling fan for h-bridge</a:t>
            </a:r>
          </a:p>
        </p:txBody>
      </p:sp>
      <p:sp>
        <p:nvSpPr>
          <p:cNvPr id="257" name="ZoneTexte 256">
            <a:extLst>
              <a:ext uri="{FF2B5EF4-FFF2-40B4-BE49-F238E27FC236}">
                <a16:creationId xmlns:a16="http://schemas.microsoft.com/office/drawing/2014/main" id="{82110078-41AA-43B4-A719-A3A1D577517F}"/>
              </a:ext>
            </a:extLst>
          </p:cNvPr>
          <p:cNvSpPr txBox="1"/>
          <p:nvPr/>
        </p:nvSpPr>
        <p:spPr>
          <a:xfrm>
            <a:off x="10607625" y="1755090"/>
            <a:ext cx="17949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4500mA 7.2V battery</a:t>
            </a:r>
          </a:p>
        </p:txBody>
      </p:sp>
      <p:sp>
        <p:nvSpPr>
          <p:cNvPr id="258" name="ZoneTexte 257">
            <a:extLst>
              <a:ext uri="{FF2B5EF4-FFF2-40B4-BE49-F238E27FC236}">
                <a16:creationId xmlns:a16="http://schemas.microsoft.com/office/drawing/2014/main" id="{F1FA03C3-434F-40BF-AD46-C799902A6EA3}"/>
              </a:ext>
            </a:extLst>
          </p:cNvPr>
          <p:cNvSpPr txBox="1"/>
          <p:nvPr/>
        </p:nvSpPr>
        <p:spPr>
          <a:xfrm>
            <a:off x="1302117" y="670336"/>
            <a:ext cx="17949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RockPro64 board from pine64.org</a:t>
            </a:r>
          </a:p>
        </p:txBody>
      </p:sp>
      <p:sp>
        <p:nvSpPr>
          <p:cNvPr id="259" name="ZoneTexte 258">
            <a:extLst>
              <a:ext uri="{FF2B5EF4-FFF2-40B4-BE49-F238E27FC236}">
                <a16:creationId xmlns:a16="http://schemas.microsoft.com/office/drawing/2014/main" id="{5FB3599D-AC58-4037-B15E-3FEC5CFC5A31}"/>
              </a:ext>
            </a:extLst>
          </p:cNvPr>
          <p:cNvSpPr txBox="1"/>
          <p:nvPr/>
        </p:nvSpPr>
        <p:spPr>
          <a:xfrm>
            <a:off x="3556096" y="4529025"/>
            <a:ext cx="1794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Arduino mini</a:t>
            </a:r>
          </a:p>
        </p:txBody>
      </p:sp>
      <p:sp>
        <p:nvSpPr>
          <p:cNvPr id="260" name="ZoneTexte 259">
            <a:extLst>
              <a:ext uri="{FF2B5EF4-FFF2-40B4-BE49-F238E27FC236}">
                <a16:creationId xmlns:a16="http://schemas.microsoft.com/office/drawing/2014/main" id="{3E9B2A75-D519-4782-8195-02945B54ABCD}"/>
              </a:ext>
            </a:extLst>
          </p:cNvPr>
          <p:cNvSpPr txBox="1"/>
          <p:nvPr/>
        </p:nvSpPr>
        <p:spPr>
          <a:xfrm>
            <a:off x="6877317" y="5556407"/>
            <a:ext cx="1794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on/off switch</a:t>
            </a:r>
          </a:p>
        </p:txBody>
      </p:sp>
      <p:sp>
        <p:nvSpPr>
          <p:cNvPr id="261" name="ZoneTexte 260">
            <a:extLst>
              <a:ext uri="{FF2B5EF4-FFF2-40B4-BE49-F238E27FC236}">
                <a16:creationId xmlns:a16="http://schemas.microsoft.com/office/drawing/2014/main" id="{FC2D0292-349D-4936-91CE-049BFA2EB0CF}"/>
              </a:ext>
            </a:extLst>
          </p:cNvPr>
          <p:cNvSpPr txBox="1"/>
          <p:nvPr/>
        </p:nvSpPr>
        <p:spPr>
          <a:xfrm>
            <a:off x="7158395" y="4364915"/>
            <a:ext cx="947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LM7805</a:t>
            </a:r>
          </a:p>
        </p:txBody>
      </p:sp>
      <p:sp>
        <p:nvSpPr>
          <p:cNvPr id="262" name="ZoneTexte 261">
            <a:extLst>
              <a:ext uri="{FF2B5EF4-FFF2-40B4-BE49-F238E27FC236}">
                <a16:creationId xmlns:a16="http://schemas.microsoft.com/office/drawing/2014/main" id="{17BBA37C-7EF9-4793-B2C8-A2E4D01451D5}"/>
              </a:ext>
            </a:extLst>
          </p:cNvPr>
          <p:cNvSpPr txBox="1"/>
          <p:nvPr/>
        </p:nvSpPr>
        <p:spPr>
          <a:xfrm>
            <a:off x="338123" y="6237332"/>
            <a:ext cx="780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Motor</a:t>
            </a:r>
          </a:p>
        </p:txBody>
      </p:sp>
      <p:sp>
        <p:nvSpPr>
          <p:cNvPr id="263" name="ZoneTexte 262">
            <a:extLst>
              <a:ext uri="{FF2B5EF4-FFF2-40B4-BE49-F238E27FC236}">
                <a16:creationId xmlns:a16="http://schemas.microsoft.com/office/drawing/2014/main" id="{7B69208E-53D4-4FAC-9A1B-1A2DDAE1F73B}"/>
              </a:ext>
            </a:extLst>
          </p:cNvPr>
          <p:cNvSpPr txBox="1"/>
          <p:nvPr/>
        </p:nvSpPr>
        <p:spPr>
          <a:xfrm>
            <a:off x="350398" y="2587084"/>
            <a:ext cx="20615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Modelcraft</a:t>
            </a:r>
            <a:r>
              <a:rPr lang="en-US" dirty="0"/>
              <a:t> MC410 servomotor</a:t>
            </a:r>
          </a:p>
        </p:txBody>
      </p:sp>
    </p:spTree>
    <p:extLst>
      <p:ext uri="{BB962C8B-B14F-4D97-AF65-F5344CB8AC3E}">
        <p14:creationId xmlns:p14="http://schemas.microsoft.com/office/powerpoint/2010/main" val="17209559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Image 279" descr="Une image contenant équipement électronique, circuit&#10;&#10;Description générée automatiquement">
            <a:extLst>
              <a:ext uri="{FF2B5EF4-FFF2-40B4-BE49-F238E27FC236}">
                <a16:creationId xmlns:a16="http://schemas.microsoft.com/office/drawing/2014/main" id="{B5CD3D7A-9F15-4297-A0B1-2DA90DAD3E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576516" y="429285"/>
            <a:ext cx="3552356" cy="2397146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C5AE4EC6-27EA-4C93-976F-262DCC3F777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56" t="4876" r="18629"/>
          <a:stretch/>
        </p:blipFill>
        <p:spPr>
          <a:xfrm>
            <a:off x="9266157" y="2760136"/>
            <a:ext cx="1613857" cy="1717925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77D3A0E7-8A24-4433-93E6-0936A41A740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36" t="15104" r="625"/>
          <a:stretch/>
        </p:blipFill>
        <p:spPr>
          <a:xfrm>
            <a:off x="350398" y="3252907"/>
            <a:ext cx="1462977" cy="1082775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6ED64505-4B64-419C-BE33-3D7B8E8106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3953023" y="3305049"/>
            <a:ext cx="2202983" cy="1289410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E487B141-503B-4AB4-A21E-87334BE2447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581" b="90719" l="9537" r="93188">
                        <a14:foregroundMark x1="28065" y1="90719" x2="35150" y2="89521"/>
                        <a14:foregroundMark x1="93188" y1="23952" x2="58311" y2="5419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7856788">
            <a:off x="7757152" y="4099437"/>
            <a:ext cx="1169485" cy="1064327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22DF4880-984F-485F-AB01-5C97D754AD6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30797" y="4347359"/>
            <a:ext cx="320314" cy="915182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3217A467-B29A-445C-B11C-ACB7A1FDF9F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00434" y="989731"/>
            <a:ext cx="2168498" cy="1229786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B619BF57-9B70-4FE5-B47A-A285312D752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0398" y="5009708"/>
            <a:ext cx="1538030" cy="1235746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F33002F7-62B6-4ABF-A11D-B6C167D39BF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0301" y="3949754"/>
            <a:ext cx="761665" cy="526368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62332898-3038-45D3-9E48-2DDE55FC25F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16200000">
            <a:off x="6228799" y="4981359"/>
            <a:ext cx="1027107" cy="861653"/>
          </a:xfrm>
          <a:prstGeom prst="rect">
            <a:avLst/>
          </a:prstGeom>
        </p:spPr>
      </p:pic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D4748049-5FA2-47BB-9C36-0761D39AC7BC}"/>
              </a:ext>
            </a:extLst>
          </p:cNvPr>
          <p:cNvCxnSpPr>
            <a:cxnSpLocks/>
          </p:cNvCxnSpPr>
          <p:nvPr/>
        </p:nvCxnSpPr>
        <p:spPr>
          <a:xfrm>
            <a:off x="11213157" y="2377440"/>
            <a:ext cx="20609" cy="4232255"/>
          </a:xfrm>
          <a:prstGeom prst="line">
            <a:avLst/>
          </a:prstGeom>
          <a:ln w="762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28">
            <a:extLst>
              <a:ext uri="{FF2B5EF4-FFF2-40B4-BE49-F238E27FC236}">
                <a16:creationId xmlns:a16="http://schemas.microsoft.com/office/drawing/2014/main" id="{9F0A84BD-A009-43EC-AAB2-4654AFB20666}"/>
              </a:ext>
            </a:extLst>
          </p:cNvPr>
          <p:cNvCxnSpPr>
            <a:cxnSpLocks/>
          </p:cNvCxnSpPr>
          <p:nvPr/>
        </p:nvCxnSpPr>
        <p:spPr>
          <a:xfrm flipH="1" flipV="1">
            <a:off x="1386926" y="6505304"/>
            <a:ext cx="9846840" cy="101360"/>
          </a:xfrm>
          <a:prstGeom prst="line">
            <a:avLst/>
          </a:prstGeom>
          <a:ln w="762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32">
            <a:extLst>
              <a:ext uri="{FF2B5EF4-FFF2-40B4-BE49-F238E27FC236}">
                <a16:creationId xmlns:a16="http://schemas.microsoft.com/office/drawing/2014/main" id="{DE74D082-10A6-4512-87CA-6ABCF6B7D6E6}"/>
              </a:ext>
            </a:extLst>
          </p:cNvPr>
          <p:cNvCxnSpPr>
            <a:cxnSpLocks/>
          </p:cNvCxnSpPr>
          <p:nvPr/>
        </p:nvCxnSpPr>
        <p:spPr>
          <a:xfrm>
            <a:off x="1286442" y="5930822"/>
            <a:ext cx="100483" cy="615329"/>
          </a:xfrm>
          <a:prstGeom prst="line">
            <a:avLst/>
          </a:prstGeom>
          <a:ln w="762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36">
            <a:extLst>
              <a:ext uri="{FF2B5EF4-FFF2-40B4-BE49-F238E27FC236}">
                <a16:creationId xmlns:a16="http://schemas.microsoft.com/office/drawing/2014/main" id="{4D4AA2F4-0EA2-4629-B2D1-CEF0BC7802D9}"/>
              </a:ext>
            </a:extLst>
          </p:cNvPr>
          <p:cNvCxnSpPr>
            <a:cxnSpLocks/>
          </p:cNvCxnSpPr>
          <p:nvPr/>
        </p:nvCxnSpPr>
        <p:spPr>
          <a:xfrm>
            <a:off x="11011159" y="2504493"/>
            <a:ext cx="32565" cy="3917505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droit 37">
            <a:extLst>
              <a:ext uri="{FF2B5EF4-FFF2-40B4-BE49-F238E27FC236}">
                <a16:creationId xmlns:a16="http://schemas.microsoft.com/office/drawing/2014/main" id="{70EFA5DA-9536-4752-9E3A-9AFA54E3A9D3}"/>
              </a:ext>
            </a:extLst>
          </p:cNvPr>
          <p:cNvCxnSpPr>
            <a:cxnSpLocks/>
          </p:cNvCxnSpPr>
          <p:nvPr/>
        </p:nvCxnSpPr>
        <p:spPr>
          <a:xfrm flipH="1" flipV="1">
            <a:off x="1813376" y="6308283"/>
            <a:ext cx="9230348" cy="111231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38">
            <a:extLst>
              <a:ext uri="{FF2B5EF4-FFF2-40B4-BE49-F238E27FC236}">
                <a16:creationId xmlns:a16="http://schemas.microsoft.com/office/drawing/2014/main" id="{2FE41BAA-DEC9-426A-8670-E3C33A22DFE4}"/>
              </a:ext>
            </a:extLst>
          </p:cNvPr>
          <p:cNvCxnSpPr>
            <a:cxnSpLocks/>
          </p:cNvCxnSpPr>
          <p:nvPr/>
        </p:nvCxnSpPr>
        <p:spPr>
          <a:xfrm>
            <a:off x="1773074" y="5737379"/>
            <a:ext cx="100483" cy="615329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43">
            <a:extLst>
              <a:ext uri="{FF2B5EF4-FFF2-40B4-BE49-F238E27FC236}">
                <a16:creationId xmlns:a16="http://schemas.microsoft.com/office/drawing/2014/main" id="{091DC761-E0A6-4764-84B9-ED14C30CC2C2}"/>
              </a:ext>
            </a:extLst>
          </p:cNvPr>
          <p:cNvCxnSpPr>
            <a:cxnSpLocks/>
          </p:cNvCxnSpPr>
          <p:nvPr/>
        </p:nvCxnSpPr>
        <p:spPr>
          <a:xfrm>
            <a:off x="8013193" y="2495563"/>
            <a:ext cx="1986746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7" name="Connecteur droit 46">
            <a:extLst>
              <a:ext uri="{FF2B5EF4-FFF2-40B4-BE49-F238E27FC236}">
                <a16:creationId xmlns:a16="http://schemas.microsoft.com/office/drawing/2014/main" id="{C99F4B5C-68AA-4BDB-9742-8F73172DFFA6}"/>
              </a:ext>
            </a:extLst>
          </p:cNvPr>
          <p:cNvCxnSpPr>
            <a:cxnSpLocks/>
          </p:cNvCxnSpPr>
          <p:nvPr/>
        </p:nvCxnSpPr>
        <p:spPr>
          <a:xfrm>
            <a:off x="7805422" y="2325865"/>
            <a:ext cx="2320905" cy="29288"/>
          </a:xfrm>
          <a:prstGeom prst="line">
            <a:avLst/>
          </a:prstGeom>
          <a:ln w="762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0" name="Connecteur droit 49">
            <a:extLst>
              <a:ext uri="{FF2B5EF4-FFF2-40B4-BE49-F238E27FC236}">
                <a16:creationId xmlns:a16="http://schemas.microsoft.com/office/drawing/2014/main" id="{F716883E-22EF-4B27-AE74-0DBC715C4387}"/>
              </a:ext>
            </a:extLst>
          </p:cNvPr>
          <p:cNvCxnSpPr>
            <a:cxnSpLocks/>
          </p:cNvCxnSpPr>
          <p:nvPr/>
        </p:nvCxnSpPr>
        <p:spPr>
          <a:xfrm flipH="1">
            <a:off x="7990055" y="1835234"/>
            <a:ext cx="24791" cy="3510087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1" name="Connecteur droit 50">
            <a:extLst>
              <a:ext uri="{FF2B5EF4-FFF2-40B4-BE49-F238E27FC236}">
                <a16:creationId xmlns:a16="http://schemas.microsoft.com/office/drawing/2014/main" id="{EE292099-8274-4E63-B4AD-C44DDEFAAABF}"/>
              </a:ext>
            </a:extLst>
          </p:cNvPr>
          <p:cNvCxnSpPr>
            <a:cxnSpLocks/>
          </p:cNvCxnSpPr>
          <p:nvPr/>
        </p:nvCxnSpPr>
        <p:spPr>
          <a:xfrm flipH="1">
            <a:off x="7761158" y="1542051"/>
            <a:ext cx="47380" cy="3975700"/>
          </a:xfrm>
          <a:prstGeom prst="line">
            <a:avLst/>
          </a:prstGeom>
          <a:ln w="762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6" name="Connecteur droit 55">
            <a:extLst>
              <a:ext uri="{FF2B5EF4-FFF2-40B4-BE49-F238E27FC236}">
                <a16:creationId xmlns:a16="http://schemas.microsoft.com/office/drawing/2014/main" id="{D10589D3-2904-4C9E-9F1C-1DF9740FB9D6}"/>
              </a:ext>
            </a:extLst>
          </p:cNvPr>
          <p:cNvCxnSpPr>
            <a:cxnSpLocks/>
          </p:cNvCxnSpPr>
          <p:nvPr/>
        </p:nvCxnSpPr>
        <p:spPr>
          <a:xfrm flipV="1">
            <a:off x="7962795" y="1542508"/>
            <a:ext cx="1119935" cy="34256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7" name="Connecteur droit 56">
            <a:extLst>
              <a:ext uri="{FF2B5EF4-FFF2-40B4-BE49-F238E27FC236}">
                <a16:creationId xmlns:a16="http://schemas.microsoft.com/office/drawing/2014/main" id="{698EB662-129F-4723-843E-9B0537E0AEE0}"/>
              </a:ext>
            </a:extLst>
          </p:cNvPr>
          <p:cNvCxnSpPr>
            <a:cxnSpLocks/>
          </p:cNvCxnSpPr>
          <p:nvPr/>
        </p:nvCxnSpPr>
        <p:spPr>
          <a:xfrm flipV="1">
            <a:off x="7789270" y="1405890"/>
            <a:ext cx="1387570" cy="162426"/>
          </a:xfrm>
          <a:prstGeom prst="line">
            <a:avLst/>
          </a:prstGeom>
          <a:ln w="762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2" name="Connecteur droit 61">
            <a:extLst>
              <a:ext uri="{FF2B5EF4-FFF2-40B4-BE49-F238E27FC236}">
                <a16:creationId xmlns:a16="http://schemas.microsoft.com/office/drawing/2014/main" id="{A7239E0B-3B16-403B-8B06-BA0D2B9A5290}"/>
              </a:ext>
            </a:extLst>
          </p:cNvPr>
          <p:cNvCxnSpPr>
            <a:cxnSpLocks/>
          </p:cNvCxnSpPr>
          <p:nvPr/>
        </p:nvCxnSpPr>
        <p:spPr>
          <a:xfrm flipV="1">
            <a:off x="5665357" y="324029"/>
            <a:ext cx="2938851" cy="22267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 droit 62">
            <a:extLst>
              <a:ext uri="{FF2B5EF4-FFF2-40B4-BE49-F238E27FC236}">
                <a16:creationId xmlns:a16="http://schemas.microsoft.com/office/drawing/2014/main" id="{86CC00B7-7545-46B9-BD09-00F5B451F886}"/>
              </a:ext>
            </a:extLst>
          </p:cNvPr>
          <p:cNvCxnSpPr>
            <a:cxnSpLocks/>
          </p:cNvCxnSpPr>
          <p:nvPr/>
        </p:nvCxnSpPr>
        <p:spPr>
          <a:xfrm flipV="1">
            <a:off x="5664783" y="381826"/>
            <a:ext cx="2960006" cy="250881"/>
          </a:xfrm>
          <a:prstGeom prst="line">
            <a:avLst/>
          </a:prstGeom>
          <a:ln w="28575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1" name="Connecteur droit 80">
            <a:extLst>
              <a:ext uri="{FF2B5EF4-FFF2-40B4-BE49-F238E27FC236}">
                <a16:creationId xmlns:a16="http://schemas.microsoft.com/office/drawing/2014/main" id="{5E882FFB-B40C-460C-9673-2F914EBEBE81}"/>
              </a:ext>
            </a:extLst>
          </p:cNvPr>
          <p:cNvCxnSpPr>
            <a:cxnSpLocks/>
          </p:cNvCxnSpPr>
          <p:nvPr/>
        </p:nvCxnSpPr>
        <p:spPr>
          <a:xfrm flipV="1">
            <a:off x="7968229" y="5134811"/>
            <a:ext cx="248419" cy="184006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2" name="Connecteur droit 81">
            <a:extLst>
              <a:ext uri="{FF2B5EF4-FFF2-40B4-BE49-F238E27FC236}">
                <a16:creationId xmlns:a16="http://schemas.microsoft.com/office/drawing/2014/main" id="{09D35645-35FD-47C9-807D-622805BE2D34}"/>
              </a:ext>
            </a:extLst>
          </p:cNvPr>
          <p:cNvCxnSpPr>
            <a:cxnSpLocks/>
          </p:cNvCxnSpPr>
          <p:nvPr/>
        </p:nvCxnSpPr>
        <p:spPr>
          <a:xfrm>
            <a:off x="7754797" y="5467968"/>
            <a:ext cx="544412" cy="3876"/>
          </a:xfrm>
          <a:prstGeom prst="line">
            <a:avLst/>
          </a:prstGeom>
          <a:ln w="762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8" name="Connecteur droit 87">
            <a:extLst>
              <a:ext uri="{FF2B5EF4-FFF2-40B4-BE49-F238E27FC236}">
                <a16:creationId xmlns:a16="http://schemas.microsoft.com/office/drawing/2014/main" id="{55640A1E-58BB-439A-A9A0-289A8978AD30}"/>
              </a:ext>
            </a:extLst>
          </p:cNvPr>
          <p:cNvCxnSpPr>
            <a:cxnSpLocks/>
          </p:cNvCxnSpPr>
          <p:nvPr/>
        </p:nvCxnSpPr>
        <p:spPr>
          <a:xfrm flipH="1" flipV="1">
            <a:off x="8754469" y="5151856"/>
            <a:ext cx="5455" cy="93751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9" name="Connecteur droit 88">
            <a:extLst>
              <a:ext uri="{FF2B5EF4-FFF2-40B4-BE49-F238E27FC236}">
                <a16:creationId xmlns:a16="http://schemas.microsoft.com/office/drawing/2014/main" id="{D725F791-87D8-4A02-B973-A5111D0552D9}"/>
              </a:ext>
            </a:extLst>
          </p:cNvPr>
          <p:cNvCxnSpPr>
            <a:cxnSpLocks/>
          </p:cNvCxnSpPr>
          <p:nvPr/>
        </p:nvCxnSpPr>
        <p:spPr>
          <a:xfrm flipV="1">
            <a:off x="8280022" y="5481175"/>
            <a:ext cx="338501" cy="284"/>
          </a:xfrm>
          <a:prstGeom prst="line">
            <a:avLst/>
          </a:prstGeom>
          <a:ln w="28575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0" name="Connecteur droit 89">
            <a:extLst>
              <a:ext uri="{FF2B5EF4-FFF2-40B4-BE49-F238E27FC236}">
                <a16:creationId xmlns:a16="http://schemas.microsoft.com/office/drawing/2014/main" id="{9CD994B6-DEB0-49DC-9046-9A9FDD1589C5}"/>
              </a:ext>
            </a:extLst>
          </p:cNvPr>
          <p:cNvCxnSpPr>
            <a:cxnSpLocks/>
          </p:cNvCxnSpPr>
          <p:nvPr/>
        </p:nvCxnSpPr>
        <p:spPr>
          <a:xfrm flipV="1">
            <a:off x="8299209" y="5107744"/>
            <a:ext cx="14770" cy="390172"/>
          </a:xfrm>
          <a:prstGeom prst="line">
            <a:avLst/>
          </a:prstGeom>
          <a:ln w="762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5" name="Connecteur droit 94">
            <a:extLst>
              <a:ext uri="{FF2B5EF4-FFF2-40B4-BE49-F238E27FC236}">
                <a16:creationId xmlns:a16="http://schemas.microsoft.com/office/drawing/2014/main" id="{E0BC2ABF-AA8B-42C8-8A38-3B69546C2A7D}"/>
              </a:ext>
            </a:extLst>
          </p:cNvPr>
          <p:cNvCxnSpPr>
            <a:cxnSpLocks/>
          </p:cNvCxnSpPr>
          <p:nvPr/>
        </p:nvCxnSpPr>
        <p:spPr>
          <a:xfrm flipV="1">
            <a:off x="8613226" y="5071859"/>
            <a:ext cx="44467" cy="395512"/>
          </a:xfrm>
          <a:prstGeom prst="line">
            <a:avLst/>
          </a:prstGeom>
          <a:ln w="28575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9" name="Connecteur droit 98">
            <a:extLst>
              <a:ext uri="{FF2B5EF4-FFF2-40B4-BE49-F238E27FC236}">
                <a16:creationId xmlns:a16="http://schemas.microsoft.com/office/drawing/2014/main" id="{5185F291-D621-4AA3-AF50-E2C5E9B3B700}"/>
              </a:ext>
            </a:extLst>
          </p:cNvPr>
          <p:cNvCxnSpPr>
            <a:cxnSpLocks/>
          </p:cNvCxnSpPr>
          <p:nvPr/>
        </p:nvCxnSpPr>
        <p:spPr>
          <a:xfrm flipV="1">
            <a:off x="8419852" y="5161670"/>
            <a:ext cx="344312" cy="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7" name="Connecteur droit 106">
            <a:extLst>
              <a:ext uri="{FF2B5EF4-FFF2-40B4-BE49-F238E27FC236}">
                <a16:creationId xmlns:a16="http://schemas.microsoft.com/office/drawing/2014/main" id="{1964E059-3F86-4B80-9598-9BB10DFDE7A4}"/>
              </a:ext>
            </a:extLst>
          </p:cNvPr>
          <p:cNvCxnSpPr>
            <a:cxnSpLocks/>
          </p:cNvCxnSpPr>
          <p:nvPr/>
        </p:nvCxnSpPr>
        <p:spPr>
          <a:xfrm>
            <a:off x="2388178" y="6040024"/>
            <a:ext cx="6366291" cy="2979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0" name="Connecteur droit 109">
            <a:extLst>
              <a:ext uri="{FF2B5EF4-FFF2-40B4-BE49-F238E27FC236}">
                <a16:creationId xmlns:a16="http://schemas.microsoft.com/office/drawing/2014/main" id="{7F07757F-14DA-4264-8231-56B6964F2BD3}"/>
              </a:ext>
            </a:extLst>
          </p:cNvPr>
          <p:cNvCxnSpPr>
            <a:cxnSpLocks/>
          </p:cNvCxnSpPr>
          <p:nvPr/>
        </p:nvCxnSpPr>
        <p:spPr>
          <a:xfrm>
            <a:off x="2357838" y="5410980"/>
            <a:ext cx="15470" cy="63694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3" name="Connecteur droit 112">
            <a:extLst>
              <a:ext uri="{FF2B5EF4-FFF2-40B4-BE49-F238E27FC236}">
                <a16:creationId xmlns:a16="http://schemas.microsoft.com/office/drawing/2014/main" id="{E534E024-F90E-4706-B4FA-2EB2917C7C6C}"/>
              </a:ext>
            </a:extLst>
          </p:cNvPr>
          <p:cNvCxnSpPr>
            <a:cxnSpLocks/>
          </p:cNvCxnSpPr>
          <p:nvPr/>
        </p:nvCxnSpPr>
        <p:spPr>
          <a:xfrm>
            <a:off x="859992" y="4418603"/>
            <a:ext cx="1505582" cy="100223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6" name="Connecteur droit 115">
            <a:extLst>
              <a:ext uri="{FF2B5EF4-FFF2-40B4-BE49-F238E27FC236}">
                <a16:creationId xmlns:a16="http://schemas.microsoft.com/office/drawing/2014/main" id="{121EB1D3-2934-4745-823E-ACCF2126C7F2}"/>
              </a:ext>
            </a:extLst>
          </p:cNvPr>
          <p:cNvCxnSpPr>
            <a:cxnSpLocks/>
          </p:cNvCxnSpPr>
          <p:nvPr/>
        </p:nvCxnSpPr>
        <p:spPr>
          <a:xfrm flipV="1">
            <a:off x="8605605" y="5482944"/>
            <a:ext cx="1780" cy="461354"/>
          </a:xfrm>
          <a:prstGeom prst="line">
            <a:avLst/>
          </a:prstGeom>
          <a:ln w="28575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3" name="Connecteur droit 122">
            <a:extLst>
              <a:ext uri="{FF2B5EF4-FFF2-40B4-BE49-F238E27FC236}">
                <a16:creationId xmlns:a16="http://schemas.microsoft.com/office/drawing/2014/main" id="{22AD4708-633A-4B66-89C3-6E8A1AECD70D}"/>
              </a:ext>
            </a:extLst>
          </p:cNvPr>
          <p:cNvCxnSpPr>
            <a:cxnSpLocks/>
          </p:cNvCxnSpPr>
          <p:nvPr/>
        </p:nvCxnSpPr>
        <p:spPr>
          <a:xfrm flipH="1" flipV="1">
            <a:off x="2574556" y="5858758"/>
            <a:ext cx="6030787" cy="72064"/>
          </a:xfrm>
          <a:prstGeom prst="line">
            <a:avLst/>
          </a:prstGeom>
          <a:ln w="28575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6" name="Connecteur droit 125">
            <a:extLst>
              <a:ext uri="{FF2B5EF4-FFF2-40B4-BE49-F238E27FC236}">
                <a16:creationId xmlns:a16="http://schemas.microsoft.com/office/drawing/2014/main" id="{901BFDC6-FA8E-48BF-A820-0995AC00676D}"/>
              </a:ext>
            </a:extLst>
          </p:cNvPr>
          <p:cNvCxnSpPr>
            <a:cxnSpLocks/>
          </p:cNvCxnSpPr>
          <p:nvPr/>
        </p:nvCxnSpPr>
        <p:spPr>
          <a:xfrm flipV="1">
            <a:off x="2566277" y="5404610"/>
            <a:ext cx="1780" cy="461354"/>
          </a:xfrm>
          <a:prstGeom prst="line">
            <a:avLst/>
          </a:prstGeom>
          <a:ln w="28575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7" name="Connecteur droit 126">
            <a:extLst>
              <a:ext uri="{FF2B5EF4-FFF2-40B4-BE49-F238E27FC236}">
                <a16:creationId xmlns:a16="http://schemas.microsoft.com/office/drawing/2014/main" id="{05BA52E7-467B-476A-BE01-3814D609971F}"/>
              </a:ext>
            </a:extLst>
          </p:cNvPr>
          <p:cNvCxnSpPr>
            <a:cxnSpLocks/>
          </p:cNvCxnSpPr>
          <p:nvPr/>
        </p:nvCxnSpPr>
        <p:spPr>
          <a:xfrm>
            <a:off x="895585" y="4389693"/>
            <a:ext cx="1677152" cy="1025443"/>
          </a:xfrm>
          <a:prstGeom prst="line">
            <a:avLst/>
          </a:prstGeom>
          <a:ln w="28575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0" name="Connecteur droit 129">
            <a:extLst>
              <a:ext uri="{FF2B5EF4-FFF2-40B4-BE49-F238E27FC236}">
                <a16:creationId xmlns:a16="http://schemas.microsoft.com/office/drawing/2014/main" id="{5D0384D4-7B36-4C89-8DB4-4C3E36CEE28B}"/>
              </a:ext>
            </a:extLst>
          </p:cNvPr>
          <p:cNvCxnSpPr>
            <a:cxnSpLocks/>
          </p:cNvCxnSpPr>
          <p:nvPr/>
        </p:nvCxnSpPr>
        <p:spPr>
          <a:xfrm flipH="1" flipV="1">
            <a:off x="6802425" y="2686163"/>
            <a:ext cx="7954" cy="242455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1" name="Connecteur droit 130">
            <a:extLst>
              <a:ext uri="{FF2B5EF4-FFF2-40B4-BE49-F238E27FC236}">
                <a16:creationId xmlns:a16="http://schemas.microsoft.com/office/drawing/2014/main" id="{D19DF2D6-E262-4B4C-9686-D620D007644C}"/>
              </a:ext>
            </a:extLst>
          </p:cNvPr>
          <p:cNvCxnSpPr>
            <a:cxnSpLocks/>
          </p:cNvCxnSpPr>
          <p:nvPr/>
        </p:nvCxnSpPr>
        <p:spPr>
          <a:xfrm flipH="1" flipV="1">
            <a:off x="5687348" y="4458367"/>
            <a:ext cx="3421" cy="1434403"/>
          </a:xfrm>
          <a:prstGeom prst="line">
            <a:avLst/>
          </a:prstGeom>
          <a:ln w="28575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2" name="Connecteur droit 131">
            <a:extLst>
              <a:ext uri="{FF2B5EF4-FFF2-40B4-BE49-F238E27FC236}">
                <a16:creationId xmlns:a16="http://schemas.microsoft.com/office/drawing/2014/main" id="{C115ECBC-FD37-458E-A200-AA85A3ED245D}"/>
              </a:ext>
            </a:extLst>
          </p:cNvPr>
          <p:cNvCxnSpPr>
            <a:cxnSpLocks/>
          </p:cNvCxnSpPr>
          <p:nvPr/>
        </p:nvCxnSpPr>
        <p:spPr>
          <a:xfrm flipV="1">
            <a:off x="5770078" y="2702521"/>
            <a:ext cx="1035451" cy="772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7" name="Connecteur droit 136">
            <a:extLst>
              <a:ext uri="{FF2B5EF4-FFF2-40B4-BE49-F238E27FC236}">
                <a16:creationId xmlns:a16="http://schemas.microsoft.com/office/drawing/2014/main" id="{5B4E1211-2BB5-4FA0-88AB-F74BE3ED8F4C}"/>
              </a:ext>
            </a:extLst>
          </p:cNvPr>
          <p:cNvCxnSpPr>
            <a:cxnSpLocks/>
          </p:cNvCxnSpPr>
          <p:nvPr/>
        </p:nvCxnSpPr>
        <p:spPr>
          <a:xfrm flipH="1" flipV="1">
            <a:off x="5360163" y="4441010"/>
            <a:ext cx="3976" cy="61661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8" name="Connecteur droit 137">
            <a:extLst>
              <a:ext uri="{FF2B5EF4-FFF2-40B4-BE49-F238E27FC236}">
                <a16:creationId xmlns:a16="http://schemas.microsoft.com/office/drawing/2014/main" id="{E160EB93-551A-47B1-B67B-D2AE3D748990}"/>
              </a:ext>
            </a:extLst>
          </p:cNvPr>
          <p:cNvCxnSpPr>
            <a:cxnSpLocks/>
          </p:cNvCxnSpPr>
          <p:nvPr/>
        </p:nvCxnSpPr>
        <p:spPr>
          <a:xfrm>
            <a:off x="5369594" y="5057628"/>
            <a:ext cx="1289308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1" name="Connecteur droit 140">
            <a:extLst>
              <a:ext uri="{FF2B5EF4-FFF2-40B4-BE49-F238E27FC236}">
                <a16:creationId xmlns:a16="http://schemas.microsoft.com/office/drawing/2014/main" id="{AA5A8B8D-9BD8-46C9-AD0D-9AD29D868AD0}"/>
              </a:ext>
            </a:extLst>
          </p:cNvPr>
          <p:cNvCxnSpPr>
            <a:cxnSpLocks/>
          </p:cNvCxnSpPr>
          <p:nvPr/>
        </p:nvCxnSpPr>
        <p:spPr>
          <a:xfrm flipH="1">
            <a:off x="5690770" y="4919721"/>
            <a:ext cx="852049" cy="0"/>
          </a:xfrm>
          <a:prstGeom prst="line">
            <a:avLst/>
          </a:prstGeom>
          <a:ln w="28575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4" name="Connecteur droit 143">
            <a:extLst>
              <a:ext uri="{FF2B5EF4-FFF2-40B4-BE49-F238E27FC236}">
                <a16:creationId xmlns:a16="http://schemas.microsoft.com/office/drawing/2014/main" id="{E301CF06-ACA2-45D6-A2D3-92A0D84B01BF}"/>
              </a:ext>
            </a:extLst>
          </p:cNvPr>
          <p:cNvCxnSpPr>
            <a:cxnSpLocks/>
          </p:cNvCxnSpPr>
          <p:nvPr/>
        </p:nvCxnSpPr>
        <p:spPr>
          <a:xfrm flipH="1" flipV="1">
            <a:off x="6526156" y="3157966"/>
            <a:ext cx="8182" cy="1779511"/>
          </a:xfrm>
          <a:prstGeom prst="line">
            <a:avLst/>
          </a:prstGeom>
          <a:ln w="28575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6" name="Connecteur droit 145">
            <a:extLst>
              <a:ext uri="{FF2B5EF4-FFF2-40B4-BE49-F238E27FC236}">
                <a16:creationId xmlns:a16="http://schemas.microsoft.com/office/drawing/2014/main" id="{35F0AFF7-F69D-4FA3-9652-FB4E66E8A794}"/>
              </a:ext>
            </a:extLst>
          </p:cNvPr>
          <p:cNvCxnSpPr>
            <a:cxnSpLocks/>
          </p:cNvCxnSpPr>
          <p:nvPr/>
        </p:nvCxnSpPr>
        <p:spPr>
          <a:xfrm flipV="1">
            <a:off x="5563516" y="2689194"/>
            <a:ext cx="1780" cy="461354"/>
          </a:xfrm>
          <a:prstGeom prst="line">
            <a:avLst/>
          </a:prstGeom>
          <a:ln w="28575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7" name="Connecteur droit 146">
            <a:extLst>
              <a:ext uri="{FF2B5EF4-FFF2-40B4-BE49-F238E27FC236}">
                <a16:creationId xmlns:a16="http://schemas.microsoft.com/office/drawing/2014/main" id="{015A6692-8AEA-4DA1-A1E9-7A7B415728C9}"/>
              </a:ext>
            </a:extLst>
          </p:cNvPr>
          <p:cNvCxnSpPr>
            <a:cxnSpLocks/>
          </p:cNvCxnSpPr>
          <p:nvPr/>
        </p:nvCxnSpPr>
        <p:spPr>
          <a:xfrm flipH="1">
            <a:off x="5558186" y="3148646"/>
            <a:ext cx="984633" cy="0"/>
          </a:xfrm>
          <a:prstGeom prst="line">
            <a:avLst/>
          </a:prstGeom>
          <a:ln w="28575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52" name="Connecteur droit 151">
            <a:extLst>
              <a:ext uri="{FF2B5EF4-FFF2-40B4-BE49-F238E27FC236}">
                <a16:creationId xmlns:a16="http://schemas.microsoft.com/office/drawing/2014/main" id="{D492538E-673D-4AA3-B9C9-690B85650619}"/>
              </a:ext>
            </a:extLst>
          </p:cNvPr>
          <p:cNvCxnSpPr>
            <a:cxnSpLocks/>
          </p:cNvCxnSpPr>
          <p:nvPr/>
        </p:nvCxnSpPr>
        <p:spPr>
          <a:xfrm flipH="1" flipV="1">
            <a:off x="5487165" y="2695694"/>
            <a:ext cx="350979" cy="793505"/>
          </a:xfrm>
          <a:prstGeom prst="line">
            <a:avLst/>
          </a:prstGeom>
          <a:ln w="2857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54" name="Connecteur droit 153">
            <a:extLst>
              <a:ext uri="{FF2B5EF4-FFF2-40B4-BE49-F238E27FC236}">
                <a16:creationId xmlns:a16="http://schemas.microsoft.com/office/drawing/2014/main" id="{0F616F30-38D9-4420-AF2C-DEA769B548CC}"/>
              </a:ext>
            </a:extLst>
          </p:cNvPr>
          <p:cNvCxnSpPr>
            <a:cxnSpLocks/>
          </p:cNvCxnSpPr>
          <p:nvPr/>
        </p:nvCxnSpPr>
        <p:spPr>
          <a:xfrm flipH="1" flipV="1">
            <a:off x="5386844" y="2686163"/>
            <a:ext cx="303926" cy="803036"/>
          </a:xfrm>
          <a:prstGeom prst="line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56" name="Connecteur droit 155">
            <a:extLst>
              <a:ext uri="{FF2B5EF4-FFF2-40B4-BE49-F238E27FC236}">
                <a16:creationId xmlns:a16="http://schemas.microsoft.com/office/drawing/2014/main" id="{BC179B30-1BAD-4128-BF96-6616C30E198C}"/>
              </a:ext>
            </a:extLst>
          </p:cNvPr>
          <p:cNvCxnSpPr>
            <a:cxnSpLocks/>
          </p:cNvCxnSpPr>
          <p:nvPr/>
        </p:nvCxnSpPr>
        <p:spPr>
          <a:xfrm flipV="1">
            <a:off x="5051603" y="2907083"/>
            <a:ext cx="2912" cy="582932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59" name="Connecteur droit 158">
            <a:extLst>
              <a:ext uri="{FF2B5EF4-FFF2-40B4-BE49-F238E27FC236}">
                <a16:creationId xmlns:a16="http://schemas.microsoft.com/office/drawing/2014/main" id="{D77C2EA0-AC5C-4B36-828A-089B820A9C0D}"/>
              </a:ext>
            </a:extLst>
          </p:cNvPr>
          <p:cNvCxnSpPr>
            <a:cxnSpLocks/>
          </p:cNvCxnSpPr>
          <p:nvPr/>
        </p:nvCxnSpPr>
        <p:spPr>
          <a:xfrm>
            <a:off x="10408169" y="4187657"/>
            <a:ext cx="21181" cy="121796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62" name="Connecteur droit 161">
            <a:extLst>
              <a:ext uri="{FF2B5EF4-FFF2-40B4-BE49-F238E27FC236}">
                <a16:creationId xmlns:a16="http://schemas.microsoft.com/office/drawing/2014/main" id="{12EC85E0-8E6E-473E-94DC-F73D3450289E}"/>
              </a:ext>
            </a:extLst>
          </p:cNvPr>
          <p:cNvCxnSpPr>
            <a:cxnSpLocks/>
          </p:cNvCxnSpPr>
          <p:nvPr/>
        </p:nvCxnSpPr>
        <p:spPr>
          <a:xfrm flipH="1" flipV="1">
            <a:off x="10424367" y="4306424"/>
            <a:ext cx="4983" cy="134586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68" name="Connecteur droit 167">
            <a:extLst>
              <a:ext uri="{FF2B5EF4-FFF2-40B4-BE49-F238E27FC236}">
                <a16:creationId xmlns:a16="http://schemas.microsoft.com/office/drawing/2014/main" id="{8DB166B3-F222-4A14-ADAB-997C268A5AFE}"/>
              </a:ext>
            </a:extLst>
          </p:cNvPr>
          <p:cNvCxnSpPr>
            <a:cxnSpLocks/>
          </p:cNvCxnSpPr>
          <p:nvPr/>
        </p:nvCxnSpPr>
        <p:spPr>
          <a:xfrm flipH="1" flipV="1">
            <a:off x="5054516" y="2907083"/>
            <a:ext cx="4062733" cy="2558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78" name="Connecteur droit 177">
            <a:extLst>
              <a:ext uri="{FF2B5EF4-FFF2-40B4-BE49-F238E27FC236}">
                <a16:creationId xmlns:a16="http://schemas.microsoft.com/office/drawing/2014/main" id="{874233E4-933D-4B92-B684-A85562AD0863}"/>
              </a:ext>
            </a:extLst>
          </p:cNvPr>
          <p:cNvCxnSpPr>
            <a:cxnSpLocks/>
          </p:cNvCxnSpPr>
          <p:nvPr/>
        </p:nvCxnSpPr>
        <p:spPr>
          <a:xfrm flipH="1" flipV="1">
            <a:off x="4271542" y="3008811"/>
            <a:ext cx="1" cy="481976"/>
          </a:xfrm>
          <a:prstGeom prst="line">
            <a:avLst/>
          </a:prstGeom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9" name="Connecteur droit 188">
            <a:extLst>
              <a:ext uri="{FF2B5EF4-FFF2-40B4-BE49-F238E27FC236}">
                <a16:creationId xmlns:a16="http://schemas.microsoft.com/office/drawing/2014/main" id="{F3369773-B398-4564-9836-0B19BCC8D180}"/>
              </a:ext>
            </a:extLst>
          </p:cNvPr>
          <p:cNvCxnSpPr>
            <a:cxnSpLocks/>
          </p:cNvCxnSpPr>
          <p:nvPr/>
        </p:nvCxnSpPr>
        <p:spPr>
          <a:xfrm flipH="1">
            <a:off x="4277905" y="3006418"/>
            <a:ext cx="4765895" cy="9840"/>
          </a:xfrm>
          <a:prstGeom prst="line">
            <a:avLst/>
          </a:prstGeom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5" name="Connecteur droit 194">
            <a:extLst>
              <a:ext uri="{FF2B5EF4-FFF2-40B4-BE49-F238E27FC236}">
                <a16:creationId xmlns:a16="http://schemas.microsoft.com/office/drawing/2014/main" id="{B9D75220-63A8-45AC-8221-9B13E4827965}"/>
              </a:ext>
            </a:extLst>
          </p:cNvPr>
          <p:cNvCxnSpPr>
            <a:cxnSpLocks/>
          </p:cNvCxnSpPr>
          <p:nvPr/>
        </p:nvCxnSpPr>
        <p:spPr>
          <a:xfrm flipH="1" flipV="1">
            <a:off x="10504392" y="4243703"/>
            <a:ext cx="8206" cy="271906"/>
          </a:xfrm>
          <a:prstGeom prst="line">
            <a:avLst/>
          </a:prstGeom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0" name="Connecteur droit 199">
            <a:extLst>
              <a:ext uri="{FF2B5EF4-FFF2-40B4-BE49-F238E27FC236}">
                <a16:creationId xmlns:a16="http://schemas.microsoft.com/office/drawing/2014/main" id="{588B9579-732B-464D-9C79-14F5102BFDAA}"/>
              </a:ext>
            </a:extLst>
          </p:cNvPr>
          <p:cNvCxnSpPr>
            <a:cxnSpLocks/>
          </p:cNvCxnSpPr>
          <p:nvPr/>
        </p:nvCxnSpPr>
        <p:spPr>
          <a:xfrm flipH="1">
            <a:off x="9051792" y="4511232"/>
            <a:ext cx="1468621" cy="0"/>
          </a:xfrm>
          <a:prstGeom prst="line">
            <a:avLst/>
          </a:prstGeom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1" name="Connecteur droit 200">
            <a:extLst>
              <a:ext uri="{FF2B5EF4-FFF2-40B4-BE49-F238E27FC236}">
                <a16:creationId xmlns:a16="http://schemas.microsoft.com/office/drawing/2014/main" id="{87EB8225-E575-4FB9-9AB9-96A92219D85C}"/>
              </a:ext>
            </a:extLst>
          </p:cNvPr>
          <p:cNvCxnSpPr>
            <a:cxnSpLocks/>
          </p:cNvCxnSpPr>
          <p:nvPr/>
        </p:nvCxnSpPr>
        <p:spPr>
          <a:xfrm>
            <a:off x="9053837" y="3008811"/>
            <a:ext cx="14557" cy="1506798"/>
          </a:xfrm>
          <a:prstGeom prst="line">
            <a:avLst/>
          </a:prstGeom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6" name="Connecteur droit 205">
            <a:extLst>
              <a:ext uri="{FF2B5EF4-FFF2-40B4-BE49-F238E27FC236}">
                <a16:creationId xmlns:a16="http://schemas.microsoft.com/office/drawing/2014/main" id="{5E61ABEA-EBD4-4F33-B33C-A1EAD2063127}"/>
              </a:ext>
            </a:extLst>
          </p:cNvPr>
          <p:cNvCxnSpPr>
            <a:cxnSpLocks/>
          </p:cNvCxnSpPr>
          <p:nvPr/>
        </p:nvCxnSpPr>
        <p:spPr>
          <a:xfrm flipH="1">
            <a:off x="4410638" y="3082372"/>
            <a:ext cx="4526443" cy="10471"/>
          </a:xfrm>
          <a:prstGeom prst="line">
            <a:avLst/>
          </a:prstGeom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7" name="Connecteur droit 206">
            <a:extLst>
              <a:ext uri="{FF2B5EF4-FFF2-40B4-BE49-F238E27FC236}">
                <a16:creationId xmlns:a16="http://schemas.microsoft.com/office/drawing/2014/main" id="{228F80BF-A983-4746-9A05-E8E571D36691}"/>
              </a:ext>
            </a:extLst>
          </p:cNvPr>
          <p:cNvCxnSpPr>
            <a:cxnSpLocks/>
          </p:cNvCxnSpPr>
          <p:nvPr/>
        </p:nvCxnSpPr>
        <p:spPr>
          <a:xfrm flipH="1" flipV="1">
            <a:off x="10595455" y="4186675"/>
            <a:ext cx="10798" cy="392296"/>
          </a:xfrm>
          <a:prstGeom prst="line">
            <a:avLst/>
          </a:prstGeom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8" name="Connecteur droit 207">
            <a:extLst>
              <a:ext uri="{FF2B5EF4-FFF2-40B4-BE49-F238E27FC236}">
                <a16:creationId xmlns:a16="http://schemas.microsoft.com/office/drawing/2014/main" id="{CAB556DA-27BD-4E7C-A1AF-B858CE711B6B}"/>
              </a:ext>
            </a:extLst>
          </p:cNvPr>
          <p:cNvCxnSpPr>
            <a:cxnSpLocks/>
          </p:cNvCxnSpPr>
          <p:nvPr/>
        </p:nvCxnSpPr>
        <p:spPr>
          <a:xfrm flipH="1">
            <a:off x="10496708" y="4190260"/>
            <a:ext cx="111257" cy="2205"/>
          </a:xfrm>
          <a:prstGeom prst="line">
            <a:avLst/>
          </a:prstGeom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9" name="Connecteur droit 208">
            <a:extLst>
              <a:ext uri="{FF2B5EF4-FFF2-40B4-BE49-F238E27FC236}">
                <a16:creationId xmlns:a16="http://schemas.microsoft.com/office/drawing/2014/main" id="{719D43D4-39A3-4FE8-80F2-FF2961161B18}"/>
              </a:ext>
            </a:extLst>
          </p:cNvPr>
          <p:cNvCxnSpPr>
            <a:cxnSpLocks/>
          </p:cNvCxnSpPr>
          <p:nvPr/>
        </p:nvCxnSpPr>
        <p:spPr>
          <a:xfrm flipH="1">
            <a:off x="8958814" y="4581455"/>
            <a:ext cx="1658246" cy="7043"/>
          </a:xfrm>
          <a:prstGeom prst="line">
            <a:avLst/>
          </a:prstGeom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10" name="Connecteur droit 209">
            <a:extLst>
              <a:ext uri="{FF2B5EF4-FFF2-40B4-BE49-F238E27FC236}">
                <a16:creationId xmlns:a16="http://schemas.microsoft.com/office/drawing/2014/main" id="{709B4252-CF76-4F58-A6EE-E4EAF9E7549A}"/>
              </a:ext>
            </a:extLst>
          </p:cNvPr>
          <p:cNvCxnSpPr>
            <a:cxnSpLocks/>
          </p:cNvCxnSpPr>
          <p:nvPr/>
        </p:nvCxnSpPr>
        <p:spPr>
          <a:xfrm>
            <a:off x="8946815" y="3079087"/>
            <a:ext cx="24682" cy="1518409"/>
          </a:xfrm>
          <a:prstGeom prst="line">
            <a:avLst/>
          </a:prstGeom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17" name="Connecteur droit 216">
            <a:extLst>
              <a:ext uri="{FF2B5EF4-FFF2-40B4-BE49-F238E27FC236}">
                <a16:creationId xmlns:a16="http://schemas.microsoft.com/office/drawing/2014/main" id="{4E7893BB-E4F7-4E63-A262-1D6AEB5A7860}"/>
              </a:ext>
            </a:extLst>
          </p:cNvPr>
          <p:cNvCxnSpPr>
            <a:cxnSpLocks/>
          </p:cNvCxnSpPr>
          <p:nvPr/>
        </p:nvCxnSpPr>
        <p:spPr>
          <a:xfrm>
            <a:off x="4422561" y="3102162"/>
            <a:ext cx="0" cy="372300"/>
          </a:xfrm>
          <a:prstGeom prst="line">
            <a:avLst/>
          </a:prstGeom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0" name="Connecteur droit 219">
            <a:extLst>
              <a:ext uri="{FF2B5EF4-FFF2-40B4-BE49-F238E27FC236}">
                <a16:creationId xmlns:a16="http://schemas.microsoft.com/office/drawing/2014/main" id="{63A58FD0-FADC-40EC-8AFE-174508EC0C1B}"/>
              </a:ext>
            </a:extLst>
          </p:cNvPr>
          <p:cNvCxnSpPr>
            <a:cxnSpLocks/>
          </p:cNvCxnSpPr>
          <p:nvPr/>
        </p:nvCxnSpPr>
        <p:spPr>
          <a:xfrm>
            <a:off x="4586391" y="3249799"/>
            <a:ext cx="0" cy="250717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2" name="Connecteur droit 221">
            <a:extLst>
              <a:ext uri="{FF2B5EF4-FFF2-40B4-BE49-F238E27FC236}">
                <a16:creationId xmlns:a16="http://schemas.microsoft.com/office/drawing/2014/main" id="{2A515F70-E24F-4961-A252-3B81F4FE7786}"/>
              </a:ext>
            </a:extLst>
          </p:cNvPr>
          <p:cNvCxnSpPr>
            <a:cxnSpLocks/>
          </p:cNvCxnSpPr>
          <p:nvPr/>
        </p:nvCxnSpPr>
        <p:spPr>
          <a:xfrm flipH="1">
            <a:off x="3939697" y="3245438"/>
            <a:ext cx="13325" cy="2295895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3" name="Connecteur droit 222">
            <a:extLst>
              <a:ext uri="{FF2B5EF4-FFF2-40B4-BE49-F238E27FC236}">
                <a16:creationId xmlns:a16="http://schemas.microsoft.com/office/drawing/2014/main" id="{7A095C69-B2AD-4FD2-8E3D-23AFFF3A9D36}"/>
              </a:ext>
            </a:extLst>
          </p:cNvPr>
          <p:cNvCxnSpPr>
            <a:cxnSpLocks/>
          </p:cNvCxnSpPr>
          <p:nvPr/>
        </p:nvCxnSpPr>
        <p:spPr>
          <a:xfrm flipH="1" flipV="1">
            <a:off x="3939697" y="3245438"/>
            <a:ext cx="646694" cy="4362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6" name="Connecteur droit 225">
            <a:extLst>
              <a:ext uri="{FF2B5EF4-FFF2-40B4-BE49-F238E27FC236}">
                <a16:creationId xmlns:a16="http://schemas.microsoft.com/office/drawing/2014/main" id="{9C94C6A3-AD4D-4CF5-8E5D-849311B3B50E}"/>
              </a:ext>
            </a:extLst>
          </p:cNvPr>
          <p:cNvCxnSpPr>
            <a:cxnSpLocks/>
          </p:cNvCxnSpPr>
          <p:nvPr/>
        </p:nvCxnSpPr>
        <p:spPr>
          <a:xfrm>
            <a:off x="814663" y="4441011"/>
            <a:ext cx="1448021" cy="1100322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31" name="Connecteur droit 230">
            <a:extLst>
              <a:ext uri="{FF2B5EF4-FFF2-40B4-BE49-F238E27FC236}">
                <a16:creationId xmlns:a16="http://schemas.microsoft.com/office/drawing/2014/main" id="{EC960584-A52B-4A2B-8ED9-449BEF4B029E}"/>
              </a:ext>
            </a:extLst>
          </p:cNvPr>
          <p:cNvCxnSpPr>
            <a:cxnSpLocks/>
          </p:cNvCxnSpPr>
          <p:nvPr/>
        </p:nvCxnSpPr>
        <p:spPr>
          <a:xfrm flipH="1" flipV="1">
            <a:off x="2247757" y="5541333"/>
            <a:ext cx="1698602" cy="9773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34" name="Connecteur droit 233">
            <a:extLst>
              <a:ext uri="{FF2B5EF4-FFF2-40B4-BE49-F238E27FC236}">
                <a16:creationId xmlns:a16="http://schemas.microsoft.com/office/drawing/2014/main" id="{3F885EF0-D824-40E8-B50D-9AA670867AAE}"/>
              </a:ext>
            </a:extLst>
          </p:cNvPr>
          <p:cNvCxnSpPr>
            <a:cxnSpLocks/>
          </p:cNvCxnSpPr>
          <p:nvPr/>
        </p:nvCxnSpPr>
        <p:spPr>
          <a:xfrm flipV="1">
            <a:off x="8754469" y="5154523"/>
            <a:ext cx="1463375" cy="714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35" name="Connecteur droit 234">
            <a:extLst>
              <a:ext uri="{FF2B5EF4-FFF2-40B4-BE49-F238E27FC236}">
                <a16:creationId xmlns:a16="http://schemas.microsoft.com/office/drawing/2014/main" id="{BA2C6806-4019-4E49-9AFA-465D91A1C0E4}"/>
              </a:ext>
            </a:extLst>
          </p:cNvPr>
          <p:cNvCxnSpPr>
            <a:cxnSpLocks/>
          </p:cNvCxnSpPr>
          <p:nvPr/>
        </p:nvCxnSpPr>
        <p:spPr>
          <a:xfrm flipH="1">
            <a:off x="8604208" y="5473948"/>
            <a:ext cx="1726975" cy="10906"/>
          </a:xfrm>
          <a:prstGeom prst="line">
            <a:avLst/>
          </a:prstGeom>
          <a:ln w="28575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43" name="Connecteur droit 242">
            <a:extLst>
              <a:ext uri="{FF2B5EF4-FFF2-40B4-BE49-F238E27FC236}">
                <a16:creationId xmlns:a16="http://schemas.microsoft.com/office/drawing/2014/main" id="{2868AB33-A129-4FC8-AC52-CCE3D020A68B}"/>
              </a:ext>
            </a:extLst>
          </p:cNvPr>
          <p:cNvCxnSpPr>
            <a:cxnSpLocks/>
          </p:cNvCxnSpPr>
          <p:nvPr/>
        </p:nvCxnSpPr>
        <p:spPr>
          <a:xfrm flipH="1" flipV="1">
            <a:off x="10166117" y="4212337"/>
            <a:ext cx="32224" cy="94933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44" name="Connecteur droit 243">
            <a:extLst>
              <a:ext uri="{FF2B5EF4-FFF2-40B4-BE49-F238E27FC236}">
                <a16:creationId xmlns:a16="http://schemas.microsoft.com/office/drawing/2014/main" id="{701493F8-C2DC-4279-A081-04B60D3D953D}"/>
              </a:ext>
            </a:extLst>
          </p:cNvPr>
          <p:cNvCxnSpPr>
            <a:cxnSpLocks/>
          </p:cNvCxnSpPr>
          <p:nvPr/>
        </p:nvCxnSpPr>
        <p:spPr>
          <a:xfrm flipH="1" flipV="1">
            <a:off x="10266081" y="4255035"/>
            <a:ext cx="37900" cy="1223428"/>
          </a:xfrm>
          <a:prstGeom prst="line">
            <a:avLst/>
          </a:prstGeom>
          <a:ln w="28575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47" name="ZoneTexte 246">
            <a:extLst>
              <a:ext uri="{FF2B5EF4-FFF2-40B4-BE49-F238E27FC236}">
                <a16:creationId xmlns:a16="http://schemas.microsoft.com/office/drawing/2014/main" id="{F0F15BDD-1290-4684-80F8-C65C650FF84E}"/>
              </a:ext>
            </a:extLst>
          </p:cNvPr>
          <p:cNvSpPr txBox="1"/>
          <p:nvPr/>
        </p:nvSpPr>
        <p:spPr>
          <a:xfrm>
            <a:off x="8519203" y="1024015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7.2V</a:t>
            </a:r>
          </a:p>
        </p:txBody>
      </p:sp>
      <p:sp>
        <p:nvSpPr>
          <p:cNvPr id="248" name="ZoneTexte 247">
            <a:extLst>
              <a:ext uri="{FF2B5EF4-FFF2-40B4-BE49-F238E27FC236}">
                <a16:creationId xmlns:a16="http://schemas.microsoft.com/office/drawing/2014/main" id="{37649C7F-1C25-4E72-ADE1-7A26424D09A1}"/>
              </a:ext>
            </a:extLst>
          </p:cNvPr>
          <p:cNvSpPr txBox="1"/>
          <p:nvPr/>
        </p:nvSpPr>
        <p:spPr>
          <a:xfrm>
            <a:off x="7299405" y="253174"/>
            <a:ext cx="4331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5V</a:t>
            </a:r>
          </a:p>
        </p:txBody>
      </p:sp>
      <p:sp>
        <p:nvSpPr>
          <p:cNvPr id="249" name="ZoneTexte 248">
            <a:extLst>
              <a:ext uri="{FF2B5EF4-FFF2-40B4-BE49-F238E27FC236}">
                <a16:creationId xmlns:a16="http://schemas.microsoft.com/office/drawing/2014/main" id="{C72F0BA4-49E5-4A5E-85B2-74855F85950A}"/>
              </a:ext>
            </a:extLst>
          </p:cNvPr>
          <p:cNvSpPr txBox="1"/>
          <p:nvPr/>
        </p:nvSpPr>
        <p:spPr>
          <a:xfrm>
            <a:off x="6425330" y="3743960"/>
            <a:ext cx="4331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5V</a:t>
            </a:r>
          </a:p>
        </p:txBody>
      </p:sp>
      <p:sp>
        <p:nvSpPr>
          <p:cNvPr id="250" name="ZoneTexte 249">
            <a:extLst>
              <a:ext uri="{FF2B5EF4-FFF2-40B4-BE49-F238E27FC236}">
                <a16:creationId xmlns:a16="http://schemas.microsoft.com/office/drawing/2014/main" id="{B5C2E5A8-B30B-43A2-926E-7C3784045B27}"/>
              </a:ext>
            </a:extLst>
          </p:cNvPr>
          <p:cNvSpPr txBox="1"/>
          <p:nvPr/>
        </p:nvSpPr>
        <p:spPr>
          <a:xfrm>
            <a:off x="9566807" y="5154523"/>
            <a:ext cx="4331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5V</a:t>
            </a:r>
          </a:p>
        </p:txBody>
      </p:sp>
      <p:sp>
        <p:nvSpPr>
          <p:cNvPr id="251" name="ZoneTexte 250">
            <a:extLst>
              <a:ext uri="{FF2B5EF4-FFF2-40B4-BE49-F238E27FC236}">
                <a16:creationId xmlns:a16="http://schemas.microsoft.com/office/drawing/2014/main" id="{803C88BB-A655-4DBC-9069-F4E6181019D8}"/>
              </a:ext>
            </a:extLst>
          </p:cNvPr>
          <p:cNvSpPr txBox="1"/>
          <p:nvPr/>
        </p:nvSpPr>
        <p:spPr>
          <a:xfrm>
            <a:off x="4624991" y="5768254"/>
            <a:ext cx="4331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5V</a:t>
            </a:r>
          </a:p>
        </p:txBody>
      </p:sp>
      <p:sp>
        <p:nvSpPr>
          <p:cNvPr id="252" name="ZoneTexte 251">
            <a:extLst>
              <a:ext uri="{FF2B5EF4-FFF2-40B4-BE49-F238E27FC236}">
                <a16:creationId xmlns:a16="http://schemas.microsoft.com/office/drawing/2014/main" id="{0D87F343-BA27-475B-A884-D815B60537FE}"/>
              </a:ext>
            </a:extLst>
          </p:cNvPr>
          <p:cNvSpPr txBox="1"/>
          <p:nvPr/>
        </p:nvSpPr>
        <p:spPr>
          <a:xfrm>
            <a:off x="10165071" y="139363"/>
            <a:ext cx="19707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Battery pack (power bank)</a:t>
            </a:r>
          </a:p>
        </p:txBody>
      </p:sp>
      <p:sp>
        <p:nvSpPr>
          <p:cNvPr id="253" name="ZoneTexte 252">
            <a:extLst>
              <a:ext uri="{FF2B5EF4-FFF2-40B4-BE49-F238E27FC236}">
                <a16:creationId xmlns:a16="http://schemas.microsoft.com/office/drawing/2014/main" id="{F84FE62C-7F4E-49EA-AEB0-97BD8116957C}"/>
              </a:ext>
            </a:extLst>
          </p:cNvPr>
          <p:cNvSpPr txBox="1"/>
          <p:nvPr/>
        </p:nvSpPr>
        <p:spPr>
          <a:xfrm>
            <a:off x="11150440" y="3215469"/>
            <a:ext cx="11677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Double h-bridge</a:t>
            </a:r>
          </a:p>
        </p:txBody>
      </p:sp>
      <p:sp>
        <p:nvSpPr>
          <p:cNvPr id="257" name="ZoneTexte 256">
            <a:extLst>
              <a:ext uri="{FF2B5EF4-FFF2-40B4-BE49-F238E27FC236}">
                <a16:creationId xmlns:a16="http://schemas.microsoft.com/office/drawing/2014/main" id="{82110078-41AA-43B4-A719-A3A1D577517F}"/>
              </a:ext>
            </a:extLst>
          </p:cNvPr>
          <p:cNvSpPr txBox="1"/>
          <p:nvPr/>
        </p:nvSpPr>
        <p:spPr>
          <a:xfrm>
            <a:off x="10607625" y="1279605"/>
            <a:ext cx="17949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4500mA 7.2V battery</a:t>
            </a:r>
          </a:p>
        </p:txBody>
      </p:sp>
      <p:sp>
        <p:nvSpPr>
          <p:cNvPr id="258" name="ZoneTexte 257">
            <a:extLst>
              <a:ext uri="{FF2B5EF4-FFF2-40B4-BE49-F238E27FC236}">
                <a16:creationId xmlns:a16="http://schemas.microsoft.com/office/drawing/2014/main" id="{F1FA03C3-434F-40BF-AD46-C799902A6EA3}"/>
              </a:ext>
            </a:extLst>
          </p:cNvPr>
          <p:cNvSpPr txBox="1"/>
          <p:nvPr/>
        </p:nvSpPr>
        <p:spPr>
          <a:xfrm>
            <a:off x="1286442" y="190004"/>
            <a:ext cx="1794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Raspberry Pi 3</a:t>
            </a:r>
          </a:p>
        </p:txBody>
      </p:sp>
      <p:sp>
        <p:nvSpPr>
          <p:cNvPr id="259" name="ZoneTexte 258">
            <a:extLst>
              <a:ext uri="{FF2B5EF4-FFF2-40B4-BE49-F238E27FC236}">
                <a16:creationId xmlns:a16="http://schemas.microsoft.com/office/drawing/2014/main" id="{5FB3599D-AC58-4037-B15E-3FEC5CFC5A31}"/>
              </a:ext>
            </a:extLst>
          </p:cNvPr>
          <p:cNvSpPr txBox="1"/>
          <p:nvPr/>
        </p:nvSpPr>
        <p:spPr>
          <a:xfrm>
            <a:off x="3556096" y="4529025"/>
            <a:ext cx="1794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Arduino mini</a:t>
            </a:r>
          </a:p>
        </p:txBody>
      </p:sp>
      <p:sp>
        <p:nvSpPr>
          <p:cNvPr id="260" name="ZoneTexte 259">
            <a:extLst>
              <a:ext uri="{FF2B5EF4-FFF2-40B4-BE49-F238E27FC236}">
                <a16:creationId xmlns:a16="http://schemas.microsoft.com/office/drawing/2014/main" id="{3E9B2A75-D519-4782-8195-02945B54ABCD}"/>
              </a:ext>
            </a:extLst>
          </p:cNvPr>
          <p:cNvSpPr txBox="1"/>
          <p:nvPr/>
        </p:nvSpPr>
        <p:spPr>
          <a:xfrm>
            <a:off x="6877317" y="5556407"/>
            <a:ext cx="1794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on/off switch</a:t>
            </a:r>
          </a:p>
        </p:txBody>
      </p:sp>
      <p:sp>
        <p:nvSpPr>
          <p:cNvPr id="261" name="ZoneTexte 260">
            <a:extLst>
              <a:ext uri="{FF2B5EF4-FFF2-40B4-BE49-F238E27FC236}">
                <a16:creationId xmlns:a16="http://schemas.microsoft.com/office/drawing/2014/main" id="{FC2D0292-349D-4936-91CE-049BFA2EB0CF}"/>
              </a:ext>
            </a:extLst>
          </p:cNvPr>
          <p:cNvSpPr txBox="1"/>
          <p:nvPr/>
        </p:nvSpPr>
        <p:spPr>
          <a:xfrm>
            <a:off x="7158395" y="4364915"/>
            <a:ext cx="947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LM7805</a:t>
            </a:r>
          </a:p>
        </p:txBody>
      </p:sp>
      <p:sp>
        <p:nvSpPr>
          <p:cNvPr id="262" name="ZoneTexte 261">
            <a:extLst>
              <a:ext uri="{FF2B5EF4-FFF2-40B4-BE49-F238E27FC236}">
                <a16:creationId xmlns:a16="http://schemas.microsoft.com/office/drawing/2014/main" id="{17BBA37C-7EF9-4793-B2C8-A2E4D01451D5}"/>
              </a:ext>
            </a:extLst>
          </p:cNvPr>
          <p:cNvSpPr txBox="1"/>
          <p:nvPr/>
        </p:nvSpPr>
        <p:spPr>
          <a:xfrm>
            <a:off x="338123" y="6237332"/>
            <a:ext cx="780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Motor</a:t>
            </a:r>
          </a:p>
        </p:txBody>
      </p:sp>
      <p:sp>
        <p:nvSpPr>
          <p:cNvPr id="263" name="ZoneTexte 262">
            <a:extLst>
              <a:ext uri="{FF2B5EF4-FFF2-40B4-BE49-F238E27FC236}">
                <a16:creationId xmlns:a16="http://schemas.microsoft.com/office/drawing/2014/main" id="{7B69208E-53D4-4FAC-9A1B-1A2DDAE1F73B}"/>
              </a:ext>
            </a:extLst>
          </p:cNvPr>
          <p:cNvSpPr txBox="1"/>
          <p:nvPr/>
        </p:nvSpPr>
        <p:spPr>
          <a:xfrm>
            <a:off x="350398" y="2587084"/>
            <a:ext cx="20615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Modelcraft</a:t>
            </a:r>
            <a:r>
              <a:rPr lang="en-US" dirty="0"/>
              <a:t> MC410 servomotor</a:t>
            </a:r>
          </a:p>
        </p:txBody>
      </p:sp>
      <p:cxnSp>
        <p:nvCxnSpPr>
          <p:cNvPr id="115" name="Connecteur droit 114">
            <a:extLst>
              <a:ext uri="{FF2B5EF4-FFF2-40B4-BE49-F238E27FC236}">
                <a16:creationId xmlns:a16="http://schemas.microsoft.com/office/drawing/2014/main" id="{548D989A-6855-4EA5-8C75-A693998109E8}"/>
              </a:ext>
            </a:extLst>
          </p:cNvPr>
          <p:cNvCxnSpPr>
            <a:cxnSpLocks/>
          </p:cNvCxnSpPr>
          <p:nvPr/>
        </p:nvCxnSpPr>
        <p:spPr>
          <a:xfrm>
            <a:off x="9978686" y="2473106"/>
            <a:ext cx="13912" cy="503588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8" name="Connecteur droit 117">
            <a:extLst>
              <a:ext uri="{FF2B5EF4-FFF2-40B4-BE49-F238E27FC236}">
                <a16:creationId xmlns:a16="http://schemas.microsoft.com/office/drawing/2014/main" id="{E446E046-616E-48F5-97E6-64FFFAD0F355}"/>
              </a:ext>
            </a:extLst>
          </p:cNvPr>
          <p:cNvCxnSpPr>
            <a:cxnSpLocks/>
          </p:cNvCxnSpPr>
          <p:nvPr/>
        </p:nvCxnSpPr>
        <p:spPr>
          <a:xfrm>
            <a:off x="10134097" y="2332627"/>
            <a:ext cx="14875" cy="585342"/>
          </a:xfrm>
          <a:prstGeom prst="line">
            <a:avLst/>
          </a:prstGeom>
          <a:ln w="762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1" name="Connecteur droit 120">
            <a:extLst>
              <a:ext uri="{FF2B5EF4-FFF2-40B4-BE49-F238E27FC236}">
                <a16:creationId xmlns:a16="http://schemas.microsoft.com/office/drawing/2014/main" id="{8AB06E9D-188F-4DBA-A3BB-2F2C012F5B95}"/>
              </a:ext>
            </a:extLst>
          </p:cNvPr>
          <p:cNvCxnSpPr>
            <a:cxnSpLocks/>
          </p:cNvCxnSpPr>
          <p:nvPr/>
        </p:nvCxnSpPr>
        <p:spPr>
          <a:xfrm>
            <a:off x="10241264" y="2356135"/>
            <a:ext cx="984274" cy="12794"/>
          </a:xfrm>
          <a:prstGeom prst="line">
            <a:avLst/>
          </a:prstGeom>
          <a:ln w="762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8" name="Connecteur droit 127">
            <a:extLst>
              <a:ext uri="{FF2B5EF4-FFF2-40B4-BE49-F238E27FC236}">
                <a16:creationId xmlns:a16="http://schemas.microsoft.com/office/drawing/2014/main" id="{E5DCE92D-AF29-4FBA-85DC-231E357115E0}"/>
              </a:ext>
            </a:extLst>
          </p:cNvPr>
          <p:cNvCxnSpPr>
            <a:cxnSpLocks/>
          </p:cNvCxnSpPr>
          <p:nvPr/>
        </p:nvCxnSpPr>
        <p:spPr>
          <a:xfrm>
            <a:off x="10276047" y="2343952"/>
            <a:ext cx="14875" cy="585342"/>
          </a:xfrm>
          <a:prstGeom prst="line">
            <a:avLst/>
          </a:prstGeom>
          <a:ln w="762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9" name="Connecteur droit 128">
            <a:extLst>
              <a:ext uri="{FF2B5EF4-FFF2-40B4-BE49-F238E27FC236}">
                <a16:creationId xmlns:a16="http://schemas.microsoft.com/office/drawing/2014/main" id="{30B5F450-798D-40B7-920C-E04528CBDA10}"/>
              </a:ext>
            </a:extLst>
          </p:cNvPr>
          <p:cNvCxnSpPr>
            <a:cxnSpLocks/>
          </p:cNvCxnSpPr>
          <p:nvPr/>
        </p:nvCxnSpPr>
        <p:spPr>
          <a:xfrm>
            <a:off x="10429350" y="2473106"/>
            <a:ext cx="13912" cy="503588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3" name="Connecteur droit 132">
            <a:extLst>
              <a:ext uri="{FF2B5EF4-FFF2-40B4-BE49-F238E27FC236}">
                <a16:creationId xmlns:a16="http://schemas.microsoft.com/office/drawing/2014/main" id="{E8D39B7D-07D5-4C59-9868-FB559B0C3598}"/>
              </a:ext>
            </a:extLst>
          </p:cNvPr>
          <p:cNvCxnSpPr>
            <a:cxnSpLocks/>
          </p:cNvCxnSpPr>
          <p:nvPr/>
        </p:nvCxnSpPr>
        <p:spPr>
          <a:xfrm>
            <a:off x="10402770" y="2507524"/>
            <a:ext cx="640954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9" name="Connecteur droit 138">
            <a:extLst>
              <a:ext uri="{FF2B5EF4-FFF2-40B4-BE49-F238E27FC236}">
                <a16:creationId xmlns:a16="http://schemas.microsoft.com/office/drawing/2014/main" id="{00EAD57B-0D30-4AD5-8900-17B150D50F5D}"/>
              </a:ext>
            </a:extLst>
          </p:cNvPr>
          <p:cNvCxnSpPr>
            <a:cxnSpLocks/>
          </p:cNvCxnSpPr>
          <p:nvPr/>
        </p:nvCxnSpPr>
        <p:spPr>
          <a:xfrm flipV="1">
            <a:off x="10161229" y="4191499"/>
            <a:ext cx="104004" cy="1149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5" name="Connecteur droit 144">
            <a:extLst>
              <a:ext uri="{FF2B5EF4-FFF2-40B4-BE49-F238E27FC236}">
                <a16:creationId xmlns:a16="http://schemas.microsoft.com/office/drawing/2014/main" id="{9E38B5E4-C5D8-4E0D-92BE-C63788D4ABF7}"/>
              </a:ext>
            </a:extLst>
          </p:cNvPr>
          <p:cNvCxnSpPr>
            <a:cxnSpLocks/>
          </p:cNvCxnSpPr>
          <p:nvPr/>
        </p:nvCxnSpPr>
        <p:spPr>
          <a:xfrm flipH="1">
            <a:off x="10408846" y="4180251"/>
            <a:ext cx="24450" cy="126171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8" name="Connecteur droit 147">
            <a:extLst>
              <a:ext uri="{FF2B5EF4-FFF2-40B4-BE49-F238E27FC236}">
                <a16:creationId xmlns:a16="http://schemas.microsoft.com/office/drawing/2014/main" id="{A0F202F3-74E1-407F-83DC-3457A604FBFE}"/>
              </a:ext>
            </a:extLst>
          </p:cNvPr>
          <p:cNvCxnSpPr>
            <a:cxnSpLocks/>
          </p:cNvCxnSpPr>
          <p:nvPr/>
        </p:nvCxnSpPr>
        <p:spPr>
          <a:xfrm flipH="1" flipV="1">
            <a:off x="9109384" y="2903482"/>
            <a:ext cx="22143" cy="1537529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51" name="Connecteur droit 150">
            <a:extLst>
              <a:ext uri="{FF2B5EF4-FFF2-40B4-BE49-F238E27FC236}">
                <a16:creationId xmlns:a16="http://schemas.microsoft.com/office/drawing/2014/main" id="{3671BFFB-0287-4CB7-A273-2DB6BC5A335C}"/>
              </a:ext>
            </a:extLst>
          </p:cNvPr>
          <p:cNvCxnSpPr>
            <a:cxnSpLocks/>
          </p:cNvCxnSpPr>
          <p:nvPr/>
        </p:nvCxnSpPr>
        <p:spPr>
          <a:xfrm flipV="1">
            <a:off x="9117249" y="4432367"/>
            <a:ext cx="1326013" cy="3535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66" name="Image 65" descr="Une image contenant équipement électronique&#10;&#10;Description générée automatiquement">
            <a:extLst>
              <a:ext uri="{FF2B5EF4-FFF2-40B4-BE49-F238E27FC236}">
                <a16:creationId xmlns:a16="http://schemas.microsoft.com/office/drawing/2014/main" id="{D3465AE5-F2E6-4810-A639-71A5950D8DC6}"/>
              </a:ext>
            </a:extLst>
          </p:cNvPr>
          <p:cNvPicPr>
            <a:picLocks noChangeAspect="1"/>
          </p:cNvPicPr>
          <p:nvPr/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21386">
            <a:off x="8489261" y="-172794"/>
            <a:ext cx="1389058" cy="1389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348574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765</TotalTime>
  <Words>67</Words>
  <Application>Microsoft Office PowerPoint</Application>
  <PresentationFormat>Grand écran</PresentationFormat>
  <Paragraphs>29</Paragraphs>
  <Slides>2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Thème Office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Laurent Ellerbach</dc:creator>
  <cp:lastModifiedBy>Laurent Ellerbach</cp:lastModifiedBy>
  <cp:revision>16</cp:revision>
  <dcterms:created xsi:type="dcterms:W3CDTF">2018-09-21T06:53:31Z</dcterms:created>
  <dcterms:modified xsi:type="dcterms:W3CDTF">2018-11-15T17:31:05Z</dcterms:modified>
</cp:coreProperties>
</file>